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sldIdLst>
    <p:sldId id="256" r:id="rId6"/>
    <p:sldId id="257" r:id="rId7"/>
    <p:sldId id="259" r:id="rId8"/>
    <p:sldId id="263" r:id="rId9"/>
    <p:sldId id="258" r:id="rId10"/>
    <p:sldId id="260" r:id="rId11"/>
    <p:sldId id="266" r:id="rId12"/>
    <p:sldId id="262" r:id="rId13"/>
    <p:sldId id="267" r:id="rId14"/>
    <p:sldId id="269" r:id="rId15"/>
    <p:sldId id="270" r:id="rId16"/>
    <p:sldId id="271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2BA66-CDBF-4580-8454-1430226A3EA4}" v="236" dt="2025-06-04T14:39:47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Lima" userId="bd51c890de6e5230" providerId="LiveId" clId="{15C2BA66-CDBF-4580-8454-1430226A3EA4}"/>
    <pc:docChg chg="undo custSel addSld delSld modSld sldOrd modMainMaster">
      <pc:chgData name="João Lima" userId="bd51c890de6e5230" providerId="LiveId" clId="{15C2BA66-CDBF-4580-8454-1430226A3EA4}" dt="2025-06-04T14:39:51.792" v="1728" actId="20577"/>
      <pc:docMkLst>
        <pc:docMk/>
      </pc:docMkLst>
      <pc:sldChg chg="addSp delSp modSp mod setBg modClrScheme chgLayout">
        <pc:chgData name="João Lima" userId="bd51c890de6e5230" providerId="LiveId" clId="{15C2BA66-CDBF-4580-8454-1430226A3EA4}" dt="2025-06-04T13:09:49.733" v="987" actId="20577"/>
        <pc:sldMkLst>
          <pc:docMk/>
          <pc:sldMk cId="2159831677" sldId="256"/>
        </pc:sldMkLst>
        <pc:spChg chg="add mod ord">
          <ac:chgData name="João Lima" userId="bd51c890de6e5230" providerId="LiveId" clId="{15C2BA66-CDBF-4580-8454-1430226A3EA4}" dt="2025-06-04T13:09:49.733" v="987" actId="20577"/>
          <ac:spMkLst>
            <pc:docMk/>
            <pc:sldMk cId="2159831677" sldId="256"/>
            <ac:spMk id="2" creationId="{71895016-5E35-F0B3-47FA-2C4FF84D4560}"/>
          </ac:spMkLst>
        </pc:spChg>
        <pc:spChg chg="add del mod ord">
          <ac:chgData name="João Lima" userId="bd51c890de6e5230" providerId="LiveId" clId="{15C2BA66-CDBF-4580-8454-1430226A3EA4}" dt="2025-06-04T13:06:33.890" v="862" actId="478"/>
          <ac:spMkLst>
            <pc:docMk/>
            <pc:sldMk cId="2159831677" sldId="256"/>
            <ac:spMk id="3" creationId="{67768C4C-8196-D1BE-8861-9427FA267A17}"/>
          </ac:spMkLst>
        </pc:spChg>
        <pc:spChg chg="mod">
          <ac:chgData name="João Lima" userId="bd51c890de6e5230" providerId="LiveId" clId="{15C2BA66-CDBF-4580-8454-1430226A3EA4}" dt="2025-06-04T13:06:53.786" v="868" actId="14100"/>
          <ac:spMkLst>
            <pc:docMk/>
            <pc:sldMk cId="2159831677" sldId="256"/>
            <ac:spMk id="24" creationId="{3EC6B5F5-6272-05B4-B163-7DCDF8F5A8CC}"/>
          </ac:spMkLst>
        </pc:spChg>
      </pc:sldChg>
      <pc:sldChg chg="addSp delSp modSp mod ord setBg">
        <pc:chgData name="João Lima" userId="bd51c890de6e5230" providerId="LiveId" clId="{15C2BA66-CDBF-4580-8454-1430226A3EA4}" dt="2025-06-04T14:00:33.078" v="1492"/>
        <pc:sldMkLst>
          <pc:docMk/>
          <pc:sldMk cId="2868362328" sldId="258"/>
        </pc:sldMkLst>
        <pc:spChg chg="mod">
          <ac:chgData name="João Lima" userId="bd51c890de6e5230" providerId="LiveId" clId="{15C2BA66-CDBF-4580-8454-1430226A3EA4}" dt="2025-06-04T10:02:59.355" v="47" actId="20577"/>
          <ac:spMkLst>
            <pc:docMk/>
            <pc:sldMk cId="2868362328" sldId="258"/>
            <ac:spMk id="2" creationId="{EBD3B3D5-CC86-7B23-4A7C-57E4437C12E2}"/>
          </ac:spMkLst>
        </pc:spChg>
        <pc:spChg chg="mod">
          <ac:chgData name="João Lima" userId="bd51c890de6e5230" providerId="LiveId" clId="{15C2BA66-CDBF-4580-8454-1430226A3EA4}" dt="2025-06-04T10:02:47.840" v="34" actId="26606"/>
          <ac:spMkLst>
            <pc:docMk/>
            <pc:sldMk cId="2868362328" sldId="258"/>
            <ac:spMk id="3" creationId="{800EAC36-7628-DEFA-96E1-FABFEC4D5181}"/>
          </ac:spMkLst>
        </pc:spChg>
        <pc:spChg chg="add del">
          <ac:chgData name="João Lima" userId="bd51c890de6e5230" providerId="LiveId" clId="{15C2BA66-CDBF-4580-8454-1430226A3EA4}" dt="2025-06-04T10:02:47.840" v="34" actId="26606"/>
          <ac:spMkLst>
            <pc:docMk/>
            <pc:sldMk cId="2868362328" sldId="258"/>
            <ac:spMk id="8" creationId="{29DC5A77-10C9-4ECF-B7EB-8D917F36A9EE}"/>
          </ac:spMkLst>
        </pc:spChg>
        <pc:spChg chg="add del">
          <ac:chgData name="João Lima" userId="bd51c890de6e5230" providerId="LiveId" clId="{15C2BA66-CDBF-4580-8454-1430226A3EA4}" dt="2025-06-04T10:02:47.840" v="34" actId="26606"/>
          <ac:spMkLst>
            <pc:docMk/>
            <pc:sldMk cId="2868362328" sldId="258"/>
            <ac:spMk id="10" creationId="{2FFE28B5-FB16-49A9-B851-3C35FAC0CACB}"/>
          </ac:spMkLst>
        </pc:spChg>
        <pc:spChg chg="add del">
          <ac:chgData name="João Lima" userId="bd51c890de6e5230" providerId="LiveId" clId="{15C2BA66-CDBF-4580-8454-1430226A3EA4}" dt="2025-06-04T10:02:47.840" v="34" actId="26606"/>
          <ac:spMkLst>
            <pc:docMk/>
            <pc:sldMk cId="2868362328" sldId="258"/>
            <ac:spMk id="12" creationId="{01014442-855A-4E0F-8D09-C314661A48B9}"/>
          </ac:spMkLst>
        </pc:spChg>
        <pc:spChg chg="add del">
          <ac:chgData name="João Lima" userId="bd51c890de6e5230" providerId="LiveId" clId="{15C2BA66-CDBF-4580-8454-1430226A3EA4}" dt="2025-06-04T10:02:47.840" v="34" actId="26606"/>
          <ac:spMkLst>
            <pc:docMk/>
            <pc:sldMk cId="2868362328" sldId="258"/>
            <ac:spMk id="14" creationId="{9B1ABF09-86CF-414E-88A5-2B84CC7232A9}"/>
          </ac:spMkLst>
        </pc:spChg>
        <pc:spChg chg="add del">
          <ac:chgData name="João Lima" userId="bd51c890de6e5230" providerId="LiveId" clId="{15C2BA66-CDBF-4580-8454-1430226A3EA4}" dt="2025-06-04T10:02:47.840" v="34" actId="26606"/>
          <ac:spMkLst>
            <pc:docMk/>
            <pc:sldMk cId="2868362328" sldId="258"/>
            <ac:spMk id="16" creationId="{3FE91770-CDBB-4D24-94E5-AD484F36CE87}"/>
          </ac:spMkLst>
        </pc:spChg>
      </pc:sldChg>
      <pc:sldChg chg="addSp delSp modSp mod ord setBg setClrOvrMap">
        <pc:chgData name="João Lima" userId="bd51c890de6e5230" providerId="LiveId" clId="{15C2BA66-CDBF-4580-8454-1430226A3EA4}" dt="2025-06-04T13:05:12.437" v="845"/>
        <pc:sldMkLst>
          <pc:docMk/>
          <pc:sldMk cId="914692316" sldId="259"/>
        </pc:sldMkLst>
        <pc:spChg chg="mod">
          <ac:chgData name="João Lima" userId="bd51c890de6e5230" providerId="LiveId" clId="{15C2BA66-CDBF-4580-8454-1430226A3EA4}" dt="2025-06-04T10:02:19.840" v="32" actId="26606"/>
          <ac:spMkLst>
            <pc:docMk/>
            <pc:sldMk cId="914692316" sldId="259"/>
            <ac:spMk id="2" creationId="{A6F54495-2EE1-1D35-D72F-AAE98D62168F}"/>
          </ac:spMkLst>
        </pc:spChg>
        <pc:spChg chg="mod">
          <ac:chgData name="João Lima" userId="bd51c890de6e5230" providerId="LiveId" clId="{15C2BA66-CDBF-4580-8454-1430226A3EA4}" dt="2025-06-04T12:05:00.613" v="154" actId="20577"/>
          <ac:spMkLst>
            <pc:docMk/>
            <pc:sldMk cId="914692316" sldId="259"/>
            <ac:spMk id="3" creationId="{3BD597F6-B4D0-7D40-0458-F8BE0535DB5E}"/>
          </ac:spMkLst>
        </pc:spChg>
        <pc:spChg chg="add del">
          <ac:chgData name="João Lima" userId="bd51c890de6e5230" providerId="LiveId" clId="{15C2BA66-CDBF-4580-8454-1430226A3EA4}" dt="2025-06-04T10:02:08.923" v="27" actId="26606"/>
          <ac:spMkLst>
            <pc:docMk/>
            <pc:sldMk cId="914692316" sldId="259"/>
            <ac:spMk id="8" creationId="{5DB23C2B-2054-4D8B-9E98-9190F8E05EAD}"/>
          </ac:spMkLst>
        </pc:spChg>
        <pc:spChg chg="add del">
          <ac:chgData name="João Lima" userId="bd51c890de6e5230" providerId="LiveId" clId="{15C2BA66-CDBF-4580-8454-1430226A3EA4}" dt="2025-06-04T10:02:08.923" v="27" actId="26606"/>
          <ac:spMkLst>
            <pc:docMk/>
            <pc:sldMk cId="914692316" sldId="259"/>
            <ac:spMk id="10" creationId="{8797B5BC-9873-45F9-97D6-298FB5AF08FF}"/>
          </ac:spMkLst>
        </pc:spChg>
        <pc:spChg chg="add del">
          <ac:chgData name="João Lima" userId="bd51c890de6e5230" providerId="LiveId" clId="{15C2BA66-CDBF-4580-8454-1430226A3EA4}" dt="2025-06-04T10:02:08.923" v="27" actId="26606"/>
          <ac:spMkLst>
            <pc:docMk/>
            <pc:sldMk cId="914692316" sldId="259"/>
            <ac:spMk id="12" creationId="{665C2FCD-09A4-4B4B-AA73-F330DFE91799}"/>
          </ac:spMkLst>
        </pc:spChg>
        <pc:spChg chg="add del">
          <ac:chgData name="João Lima" userId="bd51c890de6e5230" providerId="LiveId" clId="{15C2BA66-CDBF-4580-8454-1430226A3EA4}" dt="2025-06-04T10:02:16.440" v="29" actId="26606"/>
          <ac:spMkLst>
            <pc:docMk/>
            <pc:sldMk cId="914692316" sldId="259"/>
            <ac:spMk id="14" creationId="{E79D076F-656A-4CD9-83AD-AF8F4B28CA49}"/>
          </ac:spMkLst>
        </pc:spChg>
        <pc:spChg chg="add del">
          <ac:chgData name="João Lima" userId="bd51c890de6e5230" providerId="LiveId" clId="{15C2BA66-CDBF-4580-8454-1430226A3EA4}" dt="2025-06-04T10:02:16.440" v="29" actId="26606"/>
          <ac:spMkLst>
            <pc:docMk/>
            <pc:sldMk cId="914692316" sldId="259"/>
            <ac:spMk id="15" creationId="{EE9F5D7F-1BBC-4096-ADA7-AA9C9E4D2868}"/>
          </ac:spMkLst>
        </pc:spChg>
        <pc:spChg chg="add del">
          <ac:chgData name="João Lima" userId="bd51c890de6e5230" providerId="LiveId" clId="{15C2BA66-CDBF-4580-8454-1430226A3EA4}" dt="2025-06-04T10:02:16.440" v="29" actId="26606"/>
          <ac:spMkLst>
            <pc:docMk/>
            <pc:sldMk cId="914692316" sldId="259"/>
            <ac:spMk id="16" creationId="{06D370DD-716B-4528-B475-331F84CEA5A1}"/>
          </ac:spMkLst>
        </pc:spChg>
        <pc:spChg chg="add del">
          <ac:chgData name="João Lima" userId="bd51c890de6e5230" providerId="LiveId" clId="{15C2BA66-CDBF-4580-8454-1430226A3EA4}" dt="2025-06-04T10:02:19.824" v="31" actId="26606"/>
          <ac:spMkLst>
            <pc:docMk/>
            <pc:sldMk cId="914692316" sldId="259"/>
            <ac:spMk id="18" creationId="{29DC5A77-10C9-4ECF-B7EB-8D917F36A9EE}"/>
          </ac:spMkLst>
        </pc:spChg>
        <pc:spChg chg="add del">
          <ac:chgData name="João Lima" userId="bd51c890de6e5230" providerId="LiveId" clId="{15C2BA66-CDBF-4580-8454-1430226A3EA4}" dt="2025-06-04T10:02:19.824" v="31" actId="26606"/>
          <ac:spMkLst>
            <pc:docMk/>
            <pc:sldMk cId="914692316" sldId="259"/>
            <ac:spMk id="19" creationId="{2FFE28B5-FB16-49A9-B851-3C35FAC0CACB}"/>
          </ac:spMkLst>
        </pc:spChg>
        <pc:spChg chg="add del">
          <ac:chgData name="João Lima" userId="bd51c890de6e5230" providerId="LiveId" clId="{15C2BA66-CDBF-4580-8454-1430226A3EA4}" dt="2025-06-04T10:02:19.824" v="31" actId="26606"/>
          <ac:spMkLst>
            <pc:docMk/>
            <pc:sldMk cId="914692316" sldId="259"/>
            <ac:spMk id="20" creationId="{01014442-855A-4E0F-8D09-C314661A48B9}"/>
          </ac:spMkLst>
        </pc:spChg>
        <pc:spChg chg="add del">
          <ac:chgData name="João Lima" userId="bd51c890de6e5230" providerId="LiveId" clId="{15C2BA66-CDBF-4580-8454-1430226A3EA4}" dt="2025-06-04T10:02:19.824" v="31" actId="26606"/>
          <ac:spMkLst>
            <pc:docMk/>
            <pc:sldMk cId="914692316" sldId="259"/>
            <ac:spMk id="21" creationId="{9B1ABF09-86CF-414E-88A5-2B84CC7232A9}"/>
          </ac:spMkLst>
        </pc:spChg>
        <pc:spChg chg="add del">
          <ac:chgData name="João Lima" userId="bd51c890de6e5230" providerId="LiveId" clId="{15C2BA66-CDBF-4580-8454-1430226A3EA4}" dt="2025-06-04T10:02:19.824" v="31" actId="26606"/>
          <ac:spMkLst>
            <pc:docMk/>
            <pc:sldMk cId="914692316" sldId="259"/>
            <ac:spMk id="22" creationId="{3FE91770-CDBB-4D24-94E5-AD484F36CE87}"/>
          </ac:spMkLst>
        </pc:spChg>
        <pc:spChg chg="add">
          <ac:chgData name="João Lima" userId="bd51c890de6e5230" providerId="LiveId" clId="{15C2BA66-CDBF-4580-8454-1430226A3EA4}" dt="2025-06-04T10:02:19.840" v="32" actId="26606"/>
          <ac:spMkLst>
            <pc:docMk/>
            <pc:sldMk cId="914692316" sldId="259"/>
            <ac:spMk id="24" creationId="{EE9F5D7F-1BBC-4096-ADA7-AA9C9E4D2868}"/>
          </ac:spMkLst>
        </pc:spChg>
        <pc:spChg chg="add">
          <ac:chgData name="João Lima" userId="bd51c890de6e5230" providerId="LiveId" clId="{15C2BA66-CDBF-4580-8454-1430226A3EA4}" dt="2025-06-04T10:02:19.840" v="32" actId="26606"/>
          <ac:spMkLst>
            <pc:docMk/>
            <pc:sldMk cId="914692316" sldId="259"/>
            <ac:spMk id="25" creationId="{06D370DD-716B-4528-B475-331F84CEA5A1}"/>
          </ac:spMkLst>
        </pc:spChg>
        <pc:spChg chg="add">
          <ac:chgData name="João Lima" userId="bd51c890de6e5230" providerId="LiveId" clId="{15C2BA66-CDBF-4580-8454-1430226A3EA4}" dt="2025-06-04T10:02:19.840" v="32" actId="26606"/>
          <ac:spMkLst>
            <pc:docMk/>
            <pc:sldMk cId="914692316" sldId="259"/>
            <ac:spMk id="26" creationId="{E79D076F-656A-4CD9-83AD-AF8F4B28CA49}"/>
          </ac:spMkLst>
        </pc:spChg>
        <pc:picChg chg="add del">
          <ac:chgData name="João Lima" userId="bd51c890de6e5230" providerId="LiveId" clId="{15C2BA66-CDBF-4580-8454-1430226A3EA4}" dt="2025-06-04T10:02:16.440" v="29" actId="26606"/>
          <ac:picMkLst>
            <pc:docMk/>
            <pc:sldMk cId="914692316" sldId="259"/>
            <ac:picMk id="7" creationId="{44BBD7C7-8479-770F-6CC9-D49D2A518D57}"/>
          </ac:picMkLst>
        </pc:picChg>
        <pc:picChg chg="add">
          <ac:chgData name="João Lima" userId="bd51c890de6e5230" providerId="LiveId" clId="{15C2BA66-CDBF-4580-8454-1430226A3EA4}" dt="2025-06-04T10:02:19.840" v="32" actId="26606"/>
          <ac:picMkLst>
            <pc:docMk/>
            <pc:sldMk cId="914692316" sldId="259"/>
            <ac:picMk id="27" creationId="{44BBD7C7-8479-770F-6CC9-D49D2A518D57}"/>
          </ac:picMkLst>
        </pc:picChg>
      </pc:sldChg>
      <pc:sldChg chg="addSp delSp modSp ord">
        <pc:chgData name="João Lima" userId="bd51c890de6e5230" providerId="LiveId" clId="{15C2BA66-CDBF-4580-8454-1430226A3EA4}" dt="2025-06-04T12:07:08.597" v="158"/>
        <pc:sldMkLst>
          <pc:docMk/>
          <pc:sldMk cId="3129808982" sldId="260"/>
        </pc:sldMkLst>
        <pc:spChg chg="del">
          <ac:chgData name="João Lima" userId="bd51c890de6e5230" providerId="LiveId" clId="{15C2BA66-CDBF-4580-8454-1430226A3EA4}" dt="2025-06-04T10:01:25.583" v="25" actId="12084"/>
          <ac:spMkLst>
            <pc:docMk/>
            <pc:sldMk cId="3129808982" sldId="260"/>
            <ac:spMk id="3" creationId="{492332E0-B7A4-BA1E-F9CE-2BF24377B2D8}"/>
          </ac:spMkLst>
        </pc:spChg>
        <pc:graphicFrameChg chg="add mod">
          <ac:chgData name="João Lima" userId="bd51c890de6e5230" providerId="LiveId" clId="{15C2BA66-CDBF-4580-8454-1430226A3EA4}" dt="2025-06-04T10:04:34.752" v="102" actId="20577"/>
          <ac:graphicFrameMkLst>
            <pc:docMk/>
            <pc:sldMk cId="3129808982" sldId="260"/>
            <ac:graphicFrameMk id="4" creationId="{E00D1B05-12C5-7486-1AE9-62180821762C}"/>
          </ac:graphicFrameMkLst>
        </pc:graphicFrameChg>
      </pc:sldChg>
      <pc:sldChg chg="modSp mod ord">
        <pc:chgData name="João Lima" userId="bd51c890de6e5230" providerId="LiveId" clId="{15C2BA66-CDBF-4580-8454-1430226A3EA4}" dt="2025-06-04T13:00:20.247" v="749"/>
        <pc:sldMkLst>
          <pc:docMk/>
          <pc:sldMk cId="3818468444" sldId="262"/>
        </pc:sldMkLst>
        <pc:spChg chg="mod">
          <ac:chgData name="João Lima" userId="bd51c890de6e5230" providerId="LiveId" clId="{15C2BA66-CDBF-4580-8454-1430226A3EA4}" dt="2025-06-04T12:08:12.045" v="159" actId="14100"/>
          <ac:spMkLst>
            <pc:docMk/>
            <pc:sldMk cId="3818468444" sldId="262"/>
            <ac:spMk id="2" creationId="{2CD33C33-C66C-445D-C910-993B95BC95FF}"/>
          </ac:spMkLst>
        </pc:spChg>
        <pc:graphicFrameChg chg="mod">
          <ac:chgData name="João Lima" userId="bd51c890de6e5230" providerId="LiveId" clId="{15C2BA66-CDBF-4580-8454-1430226A3EA4}" dt="2025-06-04T11:32:48.458" v="129" actId="20577"/>
          <ac:graphicFrameMkLst>
            <pc:docMk/>
            <pc:sldMk cId="3818468444" sldId="262"/>
            <ac:graphicFrameMk id="5" creationId="{E7A302F7-BAB3-2341-9D97-DD4571CA42DD}"/>
          </ac:graphicFrameMkLst>
        </pc:graphicFrameChg>
      </pc:sldChg>
      <pc:sldChg chg="modSp mod ord">
        <pc:chgData name="João Lima" userId="bd51c890de6e5230" providerId="LiveId" clId="{15C2BA66-CDBF-4580-8454-1430226A3EA4}" dt="2025-06-04T12:09:44.203" v="167" actId="20577"/>
        <pc:sldMkLst>
          <pc:docMk/>
          <pc:sldMk cId="2471127826" sldId="263"/>
        </pc:sldMkLst>
        <pc:spChg chg="mod">
          <ac:chgData name="João Lima" userId="bd51c890de6e5230" providerId="LiveId" clId="{15C2BA66-CDBF-4580-8454-1430226A3EA4}" dt="2025-06-04T12:09:44.203" v="167" actId="20577"/>
          <ac:spMkLst>
            <pc:docMk/>
            <pc:sldMk cId="2471127826" sldId="263"/>
            <ac:spMk id="3" creationId="{91F1DBB5-D241-6ECF-FA28-D14D78369813}"/>
          </ac:spMkLst>
        </pc:spChg>
      </pc:sldChg>
      <pc:sldChg chg="modSp del mod">
        <pc:chgData name="João Lima" userId="bd51c890de6e5230" providerId="LiveId" clId="{15C2BA66-CDBF-4580-8454-1430226A3EA4}" dt="2025-06-04T12:30:07.993" v="511" actId="47"/>
        <pc:sldMkLst>
          <pc:docMk/>
          <pc:sldMk cId="942075771" sldId="264"/>
        </pc:sldMkLst>
        <pc:spChg chg="mod">
          <ac:chgData name="João Lima" userId="bd51c890de6e5230" providerId="LiveId" clId="{15C2BA66-CDBF-4580-8454-1430226A3EA4}" dt="2025-06-04T10:40:35.746" v="104" actId="14100"/>
          <ac:spMkLst>
            <pc:docMk/>
            <pc:sldMk cId="942075771" sldId="264"/>
            <ac:spMk id="2" creationId="{65FB2CF5-5AFA-849A-79A9-095299B98F13}"/>
          </ac:spMkLst>
        </pc:spChg>
      </pc:sldChg>
      <pc:sldChg chg="modSp add del mod ord">
        <pc:chgData name="João Lima" userId="bd51c890de6e5230" providerId="LiveId" clId="{15C2BA66-CDBF-4580-8454-1430226A3EA4}" dt="2025-06-04T13:16:53.467" v="1348" actId="20577"/>
        <pc:sldMkLst>
          <pc:docMk/>
          <pc:sldMk cId="2569108262" sldId="265"/>
        </pc:sldMkLst>
        <pc:spChg chg="mod">
          <ac:chgData name="João Lima" userId="bd51c890de6e5230" providerId="LiveId" clId="{15C2BA66-CDBF-4580-8454-1430226A3EA4}" dt="2025-06-04T13:16:53.467" v="1348" actId="20577"/>
          <ac:spMkLst>
            <pc:docMk/>
            <pc:sldMk cId="2569108262" sldId="265"/>
            <ac:spMk id="3" creationId="{CE937CC9-1194-3A9A-C6EB-22AF9A5F2B48}"/>
          </ac:spMkLst>
        </pc:spChg>
      </pc:sldChg>
      <pc:sldChg chg="addSp delSp modSp new mod ord setBg delDesignElem">
        <pc:chgData name="João Lima" userId="bd51c890de6e5230" providerId="LiveId" clId="{15C2BA66-CDBF-4580-8454-1430226A3EA4}" dt="2025-06-04T13:05:00.238" v="844"/>
        <pc:sldMkLst>
          <pc:docMk/>
          <pc:sldMk cId="955774624" sldId="266"/>
        </pc:sldMkLst>
        <pc:spChg chg="mod">
          <ac:chgData name="João Lima" userId="bd51c890de6e5230" providerId="LiveId" clId="{15C2BA66-CDBF-4580-8454-1430226A3EA4}" dt="2025-06-04T12:32:28.696" v="563" actId="26606"/>
          <ac:spMkLst>
            <pc:docMk/>
            <pc:sldMk cId="955774624" sldId="266"/>
            <ac:spMk id="2" creationId="{A76EB82B-391A-7C70-EF87-191A769F75A9}"/>
          </ac:spMkLst>
        </pc:spChg>
        <pc:spChg chg="add del">
          <ac:chgData name="João Lima" userId="bd51c890de6e5230" providerId="LiveId" clId="{15C2BA66-CDBF-4580-8454-1430226A3EA4}" dt="2025-06-04T11:30:35.089" v="121" actId="22"/>
          <ac:spMkLst>
            <pc:docMk/>
            <pc:sldMk cId="955774624" sldId="266"/>
            <ac:spMk id="3" creationId="{E8441A1F-3E92-10FA-F6F5-FE771A5D8D28}"/>
          </ac:spMkLst>
        </pc:spChg>
        <pc:spChg chg="add mod ord">
          <ac:chgData name="João Lima" userId="bd51c890de6e5230" providerId="LiveId" clId="{15C2BA66-CDBF-4580-8454-1430226A3EA4}" dt="2025-06-04T12:37:30.103" v="697" actId="790"/>
          <ac:spMkLst>
            <pc:docMk/>
            <pc:sldMk cId="955774624" sldId="266"/>
            <ac:spMk id="8" creationId="{8DEAD08E-D061-669E-F79B-A2739D8E62E5}"/>
          </ac:spMkLst>
        </pc:spChg>
        <pc:spChg chg="add del">
          <ac:chgData name="João Lima" userId="bd51c890de6e5230" providerId="LiveId" clId="{15C2BA66-CDBF-4580-8454-1430226A3EA4}" dt="2025-06-04T12:32:28.696" v="563" actId="26606"/>
          <ac:spMkLst>
            <pc:docMk/>
            <pc:sldMk cId="955774624" sldId="266"/>
            <ac:spMk id="10" creationId="{058A14AF-9FB5-4CC7-BA35-E8E85D3EDF0E}"/>
          </ac:spMkLst>
        </pc:spChg>
        <pc:spChg chg="add del">
          <ac:chgData name="João Lima" userId="bd51c890de6e5230" providerId="LiveId" clId="{15C2BA66-CDBF-4580-8454-1430226A3EA4}" dt="2025-06-04T12:32:28.696" v="563" actId="26606"/>
          <ac:spMkLst>
            <pc:docMk/>
            <pc:sldMk cId="955774624" sldId="266"/>
            <ac:spMk id="11" creationId="{3A9A4357-BD1D-4622-A4FE-766E6AB8DE84}"/>
          </ac:spMkLst>
        </pc:spChg>
        <pc:spChg chg="add del">
          <ac:chgData name="João Lima" userId="bd51c890de6e5230" providerId="LiveId" clId="{15C2BA66-CDBF-4580-8454-1430226A3EA4}" dt="2025-06-04T12:32:28.696" v="563" actId="26606"/>
          <ac:spMkLst>
            <pc:docMk/>
            <pc:sldMk cId="955774624" sldId="266"/>
            <ac:spMk id="12" creationId="{E659831F-0D9A-4C63-9EBB-8435B85A440F}"/>
          </ac:spMkLst>
        </pc:spChg>
        <pc:spChg chg="add del">
          <ac:chgData name="João Lima" userId="bd51c890de6e5230" providerId="LiveId" clId="{15C2BA66-CDBF-4580-8454-1430226A3EA4}" dt="2025-06-04T12:14:28.572" v="265"/>
          <ac:spMkLst>
            <pc:docMk/>
            <pc:sldMk cId="955774624" sldId="266"/>
            <ac:spMk id="13" creationId="{058A14AF-9FB5-4CC7-BA35-E8E85D3EDF0E}"/>
          </ac:spMkLst>
        </pc:spChg>
        <pc:spChg chg="add del">
          <ac:chgData name="João Lima" userId="bd51c890de6e5230" providerId="LiveId" clId="{15C2BA66-CDBF-4580-8454-1430226A3EA4}" dt="2025-06-04T12:32:28.696" v="563" actId="26606"/>
          <ac:spMkLst>
            <pc:docMk/>
            <pc:sldMk cId="955774624" sldId="266"/>
            <ac:spMk id="14" creationId="{E6995CE5-F890-4ABA-82A2-26507CE8D2A3}"/>
          </ac:spMkLst>
        </pc:spChg>
        <pc:spChg chg="add del">
          <ac:chgData name="João Lima" userId="bd51c890de6e5230" providerId="LiveId" clId="{15C2BA66-CDBF-4580-8454-1430226A3EA4}" dt="2025-06-04T12:14:28.572" v="265"/>
          <ac:spMkLst>
            <pc:docMk/>
            <pc:sldMk cId="955774624" sldId="266"/>
            <ac:spMk id="15" creationId="{3A9A4357-BD1D-4622-A4FE-766E6AB8DE84}"/>
          </ac:spMkLst>
        </pc:spChg>
        <pc:spChg chg="add del">
          <ac:chgData name="João Lima" userId="bd51c890de6e5230" providerId="LiveId" clId="{15C2BA66-CDBF-4580-8454-1430226A3EA4}" dt="2025-06-04T12:14:28.572" v="265"/>
          <ac:spMkLst>
            <pc:docMk/>
            <pc:sldMk cId="955774624" sldId="266"/>
            <ac:spMk id="17" creationId="{E659831F-0D9A-4C63-9EBB-8435B85A440F}"/>
          </ac:spMkLst>
        </pc:spChg>
        <pc:spChg chg="add">
          <ac:chgData name="João Lima" userId="bd51c890de6e5230" providerId="LiveId" clId="{15C2BA66-CDBF-4580-8454-1430226A3EA4}" dt="2025-06-04T12:31:26.112" v="532"/>
          <ac:spMkLst>
            <pc:docMk/>
            <pc:sldMk cId="955774624" sldId="266"/>
            <ac:spMk id="18" creationId="{34E4B00B-D22A-54C7-8FDF-E1497B7CB314}"/>
          </ac:spMkLst>
        </pc:spChg>
        <pc:spChg chg="add del">
          <ac:chgData name="João Lima" userId="bd51c890de6e5230" providerId="LiveId" clId="{15C2BA66-CDBF-4580-8454-1430226A3EA4}" dt="2025-06-04T12:14:28.572" v="265"/>
          <ac:spMkLst>
            <pc:docMk/>
            <pc:sldMk cId="955774624" sldId="266"/>
            <ac:spMk id="19" creationId="{E6995CE5-F890-4ABA-82A2-26507CE8D2A3}"/>
          </ac:spMkLst>
        </pc:spChg>
        <pc:spChg chg="add del">
          <ac:chgData name="João Lima" userId="bd51c890de6e5230" providerId="LiveId" clId="{15C2BA66-CDBF-4580-8454-1430226A3EA4}" dt="2025-06-04T12:32:49.888" v="571" actId="26606"/>
          <ac:spMkLst>
            <pc:docMk/>
            <pc:sldMk cId="955774624" sldId="266"/>
            <ac:spMk id="20" creationId="{AAAE94E3-A7DB-4868-B1E3-E49703488BBC}"/>
          </ac:spMkLst>
        </pc:spChg>
        <pc:spChg chg="add del">
          <ac:chgData name="João Lima" userId="bd51c890de6e5230" providerId="LiveId" clId="{15C2BA66-CDBF-4580-8454-1430226A3EA4}" dt="2025-06-04T12:27:11.657" v="492" actId="26606"/>
          <ac:spMkLst>
            <pc:docMk/>
            <pc:sldMk cId="955774624" sldId="266"/>
            <ac:spMk id="21" creationId="{74B0B678-CD10-4371-96E5-2706F4579FAD}"/>
          </ac:spMkLst>
        </pc:spChg>
        <pc:spChg chg="add del">
          <ac:chgData name="João Lima" userId="bd51c890de6e5230" providerId="LiveId" clId="{15C2BA66-CDBF-4580-8454-1430226A3EA4}" dt="2025-06-04T12:32:49.888" v="571" actId="26606"/>
          <ac:spMkLst>
            <pc:docMk/>
            <pc:sldMk cId="955774624" sldId="266"/>
            <ac:spMk id="26" creationId="{3873B707-463F-40B0-8227-E8CC6C67EB25}"/>
          </ac:spMkLst>
        </pc:spChg>
        <pc:spChg chg="add del">
          <ac:chgData name="João Lima" userId="bd51c890de6e5230" providerId="LiveId" clId="{15C2BA66-CDBF-4580-8454-1430226A3EA4}" dt="2025-06-04T12:27:11.657" v="492" actId="26606"/>
          <ac:spMkLst>
            <pc:docMk/>
            <pc:sldMk cId="955774624" sldId="266"/>
            <ac:spMk id="27" creationId="{CBC4F608-B4B8-48C3-9572-C0F061B1CD99}"/>
          </ac:spMkLst>
        </pc:spChg>
        <pc:spChg chg="add del">
          <ac:chgData name="João Lima" userId="bd51c890de6e5230" providerId="LiveId" clId="{15C2BA66-CDBF-4580-8454-1430226A3EA4}" dt="2025-06-04T12:32:49.888" v="571" actId="26606"/>
          <ac:spMkLst>
            <pc:docMk/>
            <pc:sldMk cId="955774624" sldId="266"/>
            <ac:spMk id="28" creationId="{C13237C8-E62C-4F0D-A318-BD6FB6C2D138}"/>
          </ac:spMkLst>
        </pc:spChg>
        <pc:spChg chg="add del">
          <ac:chgData name="João Lima" userId="bd51c890de6e5230" providerId="LiveId" clId="{15C2BA66-CDBF-4580-8454-1430226A3EA4}" dt="2025-06-04T12:27:11.657" v="492" actId="26606"/>
          <ac:spMkLst>
            <pc:docMk/>
            <pc:sldMk cId="955774624" sldId="266"/>
            <ac:spMk id="29" creationId="{1382A32C-5B0C-4B1C-A074-76C6DBCC9F87}"/>
          </ac:spMkLst>
        </pc:spChg>
        <pc:spChg chg="add del">
          <ac:chgData name="João Lima" userId="bd51c890de6e5230" providerId="LiveId" clId="{15C2BA66-CDBF-4580-8454-1430226A3EA4}" dt="2025-06-04T12:32:49.888" v="571" actId="26606"/>
          <ac:spMkLst>
            <pc:docMk/>
            <pc:sldMk cId="955774624" sldId="266"/>
            <ac:spMk id="31" creationId="{19C9EAEA-39D0-4B0E-A0EB-51E7B26740B1}"/>
          </ac:spMkLst>
        </pc:spChg>
        <pc:spChg chg="del">
          <ac:chgData name="João Lima" userId="bd51c890de6e5230" providerId="LiveId" clId="{15C2BA66-CDBF-4580-8454-1430226A3EA4}" dt="2025-06-04T12:32:49.888" v="571" actId="26606"/>
          <ac:spMkLst>
            <pc:docMk/>
            <pc:sldMk cId="955774624" sldId="266"/>
            <ac:spMk id="33" creationId="{8CB5D2D7-DF65-4E86-BFBA-FFB9B5ACEB64}"/>
          </ac:spMkLst>
        </pc:spChg>
        <pc:spChg chg="add">
          <ac:chgData name="João Lima" userId="bd51c890de6e5230" providerId="LiveId" clId="{15C2BA66-CDBF-4580-8454-1430226A3EA4}" dt="2025-06-04T12:32:49.888" v="571" actId="26606"/>
          <ac:spMkLst>
            <pc:docMk/>
            <pc:sldMk cId="955774624" sldId="266"/>
            <ac:spMk id="38" creationId="{115719BB-48A7-4AF4-BB91-DC82E0DF727D}"/>
          </ac:spMkLst>
        </pc:spChg>
        <pc:spChg chg="add">
          <ac:chgData name="João Lima" userId="bd51c890de6e5230" providerId="LiveId" clId="{15C2BA66-CDBF-4580-8454-1430226A3EA4}" dt="2025-06-04T12:32:49.888" v="571" actId="26606"/>
          <ac:spMkLst>
            <pc:docMk/>
            <pc:sldMk cId="955774624" sldId="266"/>
            <ac:spMk id="40" creationId="{10973A55-5440-4A99-B526-B5812E46271E}"/>
          </ac:spMkLst>
        </pc:spChg>
        <pc:spChg chg="add">
          <ac:chgData name="João Lima" userId="bd51c890de6e5230" providerId="LiveId" clId="{15C2BA66-CDBF-4580-8454-1430226A3EA4}" dt="2025-06-04T12:32:49.888" v="571" actId="26606"/>
          <ac:spMkLst>
            <pc:docMk/>
            <pc:sldMk cId="955774624" sldId="266"/>
            <ac:spMk id="42" creationId="{A9682493-588A-4D52-98F6-FBBD80C07ECB}"/>
          </ac:spMkLst>
        </pc:spChg>
        <pc:spChg chg="add">
          <ac:chgData name="João Lima" userId="bd51c890de6e5230" providerId="LiveId" clId="{15C2BA66-CDBF-4580-8454-1430226A3EA4}" dt="2025-06-04T12:32:49.888" v="571" actId="26606"/>
          <ac:spMkLst>
            <pc:docMk/>
            <pc:sldMk cId="955774624" sldId="266"/>
            <ac:spMk id="44" creationId="{FBEC5A7A-ADE4-48D9-B89C-2BA1C9110632}"/>
          </ac:spMkLst>
        </pc:spChg>
        <pc:picChg chg="add del mod ord">
          <ac:chgData name="João Lima" userId="bd51c890de6e5230" providerId="LiveId" clId="{15C2BA66-CDBF-4580-8454-1430226A3EA4}" dt="2025-06-04T11:30:18.799" v="120" actId="22"/>
          <ac:picMkLst>
            <pc:docMk/>
            <pc:sldMk cId="955774624" sldId="266"/>
            <ac:picMk id="5" creationId="{CB7B3736-92A6-BA85-195A-89F1A7BE9064}"/>
          </ac:picMkLst>
        </pc:picChg>
        <pc:picChg chg="add mod ord">
          <ac:chgData name="João Lima" userId="bd51c890de6e5230" providerId="LiveId" clId="{15C2BA66-CDBF-4580-8454-1430226A3EA4}" dt="2025-06-04T12:38:07.152" v="700" actId="1076"/>
          <ac:picMkLst>
            <pc:docMk/>
            <pc:sldMk cId="955774624" sldId="266"/>
            <ac:picMk id="7" creationId="{0319ADA0-8EA1-F7BD-3F97-3C8AE1B22B9E}"/>
          </ac:picMkLst>
        </pc:picChg>
        <pc:picChg chg="add mod">
          <ac:chgData name="João Lima" userId="bd51c890de6e5230" providerId="LiveId" clId="{15C2BA66-CDBF-4580-8454-1430226A3EA4}" dt="2025-06-04T12:38:10.848" v="702" actId="1076"/>
          <ac:picMkLst>
            <pc:docMk/>
            <pc:sldMk cId="955774624" sldId="266"/>
            <ac:picMk id="16" creationId="{7CBBEC5C-70DA-D163-D6AE-CE265215E151}"/>
          </ac:picMkLst>
        </pc:picChg>
      </pc:sldChg>
      <pc:sldChg chg="add del">
        <pc:chgData name="João Lima" userId="bd51c890de6e5230" providerId="LiveId" clId="{15C2BA66-CDBF-4580-8454-1430226A3EA4}" dt="2025-06-04T12:38:46.878" v="710"/>
        <pc:sldMkLst>
          <pc:docMk/>
          <pc:sldMk cId="1429054311" sldId="267"/>
        </pc:sldMkLst>
      </pc:sldChg>
      <pc:sldChg chg="addSp delSp modSp new mod setBg modClrScheme chgLayout">
        <pc:chgData name="João Lima" userId="bd51c890de6e5230" providerId="LiveId" clId="{15C2BA66-CDBF-4580-8454-1430226A3EA4}" dt="2025-06-04T14:34:48.270" v="1572" actId="20577"/>
        <pc:sldMkLst>
          <pc:docMk/>
          <pc:sldMk cId="3584640677" sldId="267"/>
        </pc:sldMkLst>
        <pc:spChg chg="mod ord">
          <ac:chgData name="João Lima" userId="bd51c890de6e5230" providerId="LiveId" clId="{15C2BA66-CDBF-4580-8454-1430226A3EA4}" dt="2025-06-04T13:03:37.114" v="772" actId="26606"/>
          <ac:spMkLst>
            <pc:docMk/>
            <pc:sldMk cId="3584640677" sldId="267"/>
            <ac:spMk id="2" creationId="{CB9A3B18-620E-A956-0F21-928B4F461BA5}"/>
          </ac:spMkLst>
        </pc:spChg>
        <pc:spChg chg="del">
          <ac:chgData name="João Lima" userId="bd51c890de6e5230" providerId="LiveId" clId="{15C2BA66-CDBF-4580-8454-1430226A3EA4}" dt="2025-06-04T13:02:17.096" v="750" actId="22"/>
          <ac:spMkLst>
            <pc:docMk/>
            <pc:sldMk cId="3584640677" sldId="267"/>
            <ac:spMk id="3" creationId="{FCA937CD-D909-98D9-5060-300CCEB569D2}"/>
          </ac:spMkLst>
        </pc:spChg>
        <pc:spChg chg="add mod">
          <ac:chgData name="João Lima" userId="bd51c890de6e5230" providerId="LiveId" clId="{15C2BA66-CDBF-4580-8454-1430226A3EA4}" dt="2025-06-04T14:34:48.270" v="1572" actId="20577"/>
          <ac:spMkLst>
            <pc:docMk/>
            <pc:sldMk cId="3584640677" sldId="267"/>
            <ac:spMk id="6" creationId="{1183C6B0-A827-2EC2-334C-907B3B851698}"/>
          </ac:spMkLst>
        </pc:spChg>
        <pc:spChg chg="add del mod ord">
          <ac:chgData name="João Lima" userId="bd51c890de6e5230" providerId="LiveId" clId="{15C2BA66-CDBF-4580-8454-1430226A3EA4}" dt="2025-06-04T13:03:14.535" v="768" actId="700"/>
          <ac:spMkLst>
            <pc:docMk/>
            <pc:sldMk cId="3584640677" sldId="267"/>
            <ac:spMk id="7" creationId="{F12CD464-1F9E-61A6-ADF9-F2AF968AE5E6}"/>
          </ac:spMkLst>
        </pc:spChg>
        <pc:spChg chg="add del mod ord">
          <ac:chgData name="João Lima" userId="bd51c890de6e5230" providerId="LiveId" clId="{15C2BA66-CDBF-4580-8454-1430226A3EA4}" dt="2025-06-04T13:03:23.175" v="770" actId="700"/>
          <ac:spMkLst>
            <pc:docMk/>
            <pc:sldMk cId="3584640677" sldId="267"/>
            <ac:spMk id="8" creationId="{97451850-037F-AC1C-CFF6-DE1BAD2C7EA9}"/>
          </ac:spMkLst>
        </pc:spChg>
        <pc:spChg chg="add">
          <ac:chgData name="João Lima" userId="bd51c890de6e5230" providerId="LiveId" clId="{15C2BA66-CDBF-4580-8454-1430226A3EA4}" dt="2025-06-04T13:03:37.114" v="772" actId="26606"/>
          <ac:spMkLst>
            <pc:docMk/>
            <pc:sldMk cId="3584640677" sldId="267"/>
            <ac:spMk id="11" creationId="{201CC55D-ED54-4C5C-95E6-10947BD1103B}"/>
          </ac:spMkLst>
        </pc:spChg>
        <pc:spChg chg="add">
          <ac:chgData name="João Lima" userId="bd51c890de6e5230" providerId="LiveId" clId="{15C2BA66-CDBF-4580-8454-1430226A3EA4}" dt="2025-06-04T13:03:37.114" v="772" actId="26606"/>
          <ac:spMkLst>
            <pc:docMk/>
            <pc:sldMk cId="3584640677" sldId="267"/>
            <ac:spMk id="17" creationId="{3873B707-463F-40B0-8227-E8CC6C67EB25}"/>
          </ac:spMkLst>
        </pc:spChg>
        <pc:spChg chg="add">
          <ac:chgData name="João Lima" userId="bd51c890de6e5230" providerId="LiveId" clId="{15C2BA66-CDBF-4580-8454-1430226A3EA4}" dt="2025-06-04T13:03:37.114" v="772" actId="26606"/>
          <ac:spMkLst>
            <pc:docMk/>
            <pc:sldMk cId="3584640677" sldId="267"/>
            <ac:spMk id="19" creationId="{C13237C8-E62C-4F0D-A318-BD6FB6C2D138}"/>
          </ac:spMkLst>
        </pc:spChg>
        <pc:spChg chg="add">
          <ac:chgData name="João Lima" userId="bd51c890de6e5230" providerId="LiveId" clId="{15C2BA66-CDBF-4580-8454-1430226A3EA4}" dt="2025-06-04T13:03:37.114" v="772" actId="26606"/>
          <ac:spMkLst>
            <pc:docMk/>
            <pc:sldMk cId="3584640677" sldId="267"/>
            <ac:spMk id="21" creationId="{19C9EAEA-39D0-4B0E-A0EB-51E7B26740B1}"/>
          </ac:spMkLst>
        </pc:spChg>
        <pc:grpChg chg="add">
          <ac:chgData name="João Lima" userId="bd51c890de6e5230" providerId="LiveId" clId="{15C2BA66-CDBF-4580-8454-1430226A3EA4}" dt="2025-06-04T13:03:37.114" v="772" actId="26606"/>
          <ac:grpSpMkLst>
            <pc:docMk/>
            <pc:sldMk cId="3584640677" sldId="267"/>
            <ac:grpSpMk id="13" creationId="{1DE889C7-FAD6-4397-98E2-05D503484459}"/>
          </ac:grpSpMkLst>
        </pc:grpChg>
        <pc:picChg chg="add mod ord">
          <ac:chgData name="João Lima" userId="bd51c890de6e5230" providerId="LiveId" clId="{15C2BA66-CDBF-4580-8454-1430226A3EA4}" dt="2025-06-04T13:03:41.335" v="773" actId="27614"/>
          <ac:picMkLst>
            <pc:docMk/>
            <pc:sldMk cId="3584640677" sldId="267"/>
            <ac:picMk id="5" creationId="{F57D3DA0-19A3-BF21-B608-9B66FB713008}"/>
          </ac:picMkLst>
        </pc:picChg>
      </pc:sldChg>
      <pc:sldChg chg="new del">
        <pc:chgData name="João Lima" userId="bd51c890de6e5230" providerId="LiveId" clId="{15C2BA66-CDBF-4580-8454-1430226A3EA4}" dt="2025-06-04T12:38:42.296" v="708" actId="47"/>
        <pc:sldMkLst>
          <pc:docMk/>
          <pc:sldMk cId="4096132321" sldId="267"/>
        </pc:sldMkLst>
      </pc:sldChg>
      <pc:sldChg chg="new del">
        <pc:chgData name="João Lima" userId="bd51c890de6e5230" providerId="LiveId" clId="{15C2BA66-CDBF-4580-8454-1430226A3EA4}" dt="2025-06-04T14:05:05.540" v="1494" actId="47"/>
        <pc:sldMkLst>
          <pc:docMk/>
          <pc:sldMk cId="3904459166" sldId="268"/>
        </pc:sldMkLst>
      </pc:sldChg>
      <pc:sldChg chg="new del">
        <pc:chgData name="João Lima" userId="bd51c890de6e5230" providerId="LiveId" clId="{15C2BA66-CDBF-4580-8454-1430226A3EA4}" dt="2025-06-04T12:38:36.634" v="705" actId="47"/>
        <pc:sldMkLst>
          <pc:docMk/>
          <pc:sldMk cId="3981463096" sldId="268"/>
        </pc:sldMkLst>
      </pc:sldChg>
      <pc:sldChg chg="addSp delSp modSp add mod setBg">
        <pc:chgData name="João Lima" userId="bd51c890de6e5230" providerId="LiveId" clId="{15C2BA66-CDBF-4580-8454-1430226A3EA4}" dt="2025-06-04T14:37:03.029" v="1671" actId="20577"/>
        <pc:sldMkLst>
          <pc:docMk/>
          <pc:sldMk cId="1969673770" sldId="269"/>
        </pc:sldMkLst>
        <pc:spChg chg="add del mod">
          <ac:chgData name="João Lima" userId="bd51c890de6e5230" providerId="LiveId" clId="{15C2BA66-CDBF-4580-8454-1430226A3EA4}" dt="2025-06-04T13:32:54.247" v="1450" actId="22"/>
          <ac:spMkLst>
            <pc:docMk/>
            <pc:sldMk cId="1969673770" sldId="269"/>
            <ac:spMk id="4" creationId="{85F065BE-81B8-3714-B95F-5BB12AAE56EA}"/>
          </ac:spMkLst>
        </pc:spChg>
        <pc:spChg chg="add del mod">
          <ac:chgData name="João Lima" userId="bd51c890de6e5230" providerId="LiveId" clId="{15C2BA66-CDBF-4580-8454-1430226A3EA4}" dt="2025-06-04T14:37:03.029" v="1671" actId="20577"/>
          <ac:spMkLst>
            <pc:docMk/>
            <pc:sldMk cId="1969673770" sldId="269"/>
            <ac:spMk id="6" creationId="{1BA79185-E60F-61C1-676A-B2D831613123}"/>
          </ac:spMkLst>
        </pc:spChg>
        <pc:spChg chg="add del">
          <ac:chgData name="João Lima" userId="bd51c890de6e5230" providerId="LiveId" clId="{15C2BA66-CDBF-4580-8454-1430226A3EA4}" dt="2025-06-04T13:32:56.742" v="1451" actId="26606"/>
          <ac:spMkLst>
            <pc:docMk/>
            <pc:sldMk cId="1969673770" sldId="269"/>
            <ac:spMk id="11" creationId="{A3245F10-AFCE-87D9-F3FB-832CB6CDF475}"/>
          </ac:spMkLst>
        </pc:spChg>
        <pc:spChg chg="add del">
          <ac:chgData name="João Lima" userId="bd51c890de6e5230" providerId="LiveId" clId="{15C2BA66-CDBF-4580-8454-1430226A3EA4}" dt="2025-06-04T13:32:56.742" v="1451" actId="26606"/>
          <ac:spMkLst>
            <pc:docMk/>
            <pc:sldMk cId="1969673770" sldId="269"/>
            <ac:spMk id="17" creationId="{7E953439-EA96-00A9-C4E5-2EAFFB9EE903}"/>
          </ac:spMkLst>
        </pc:spChg>
        <pc:spChg chg="add del">
          <ac:chgData name="João Lima" userId="bd51c890de6e5230" providerId="LiveId" clId="{15C2BA66-CDBF-4580-8454-1430226A3EA4}" dt="2025-06-04T13:32:56.742" v="1451" actId="26606"/>
          <ac:spMkLst>
            <pc:docMk/>
            <pc:sldMk cId="1969673770" sldId="269"/>
            <ac:spMk id="19" creationId="{64ACCA04-012A-57C4-EC7E-78A09058D89F}"/>
          </ac:spMkLst>
        </pc:spChg>
        <pc:spChg chg="add del">
          <ac:chgData name="João Lima" userId="bd51c890de6e5230" providerId="LiveId" clId="{15C2BA66-CDBF-4580-8454-1430226A3EA4}" dt="2025-06-04T13:32:56.742" v="1451" actId="26606"/>
          <ac:spMkLst>
            <pc:docMk/>
            <pc:sldMk cId="1969673770" sldId="269"/>
            <ac:spMk id="21" creationId="{760691B8-B47C-49BD-F4DD-8255DE5A353E}"/>
          </ac:spMkLst>
        </pc:spChg>
        <pc:spChg chg="add">
          <ac:chgData name="João Lima" userId="bd51c890de6e5230" providerId="LiveId" clId="{15C2BA66-CDBF-4580-8454-1430226A3EA4}" dt="2025-06-04T13:32:56.742" v="1451" actId="26606"/>
          <ac:spMkLst>
            <pc:docMk/>
            <pc:sldMk cId="1969673770" sldId="269"/>
            <ac:spMk id="23" creationId="{201CC55D-ED54-4C5C-95E6-10947BD1103B}"/>
          </ac:spMkLst>
        </pc:spChg>
        <pc:spChg chg="add del">
          <ac:chgData name="João Lima" userId="bd51c890de6e5230" providerId="LiveId" clId="{15C2BA66-CDBF-4580-8454-1430226A3EA4}" dt="2025-06-04T13:32:13.917" v="1440" actId="26606"/>
          <ac:spMkLst>
            <pc:docMk/>
            <pc:sldMk cId="1969673770" sldId="269"/>
            <ac:spMk id="26" creationId="{DBC6133C-0615-4CE4-9132-37E609A9BDFA}"/>
          </ac:spMkLst>
        </pc:spChg>
        <pc:spChg chg="add">
          <ac:chgData name="João Lima" userId="bd51c890de6e5230" providerId="LiveId" clId="{15C2BA66-CDBF-4580-8454-1430226A3EA4}" dt="2025-06-04T13:32:56.742" v="1451" actId="26606"/>
          <ac:spMkLst>
            <pc:docMk/>
            <pc:sldMk cId="1969673770" sldId="269"/>
            <ac:spMk id="27" creationId="{3873B707-463F-40B0-8227-E8CC6C67EB25}"/>
          </ac:spMkLst>
        </pc:spChg>
        <pc:spChg chg="add del">
          <ac:chgData name="João Lima" userId="bd51c890de6e5230" providerId="LiveId" clId="{15C2BA66-CDBF-4580-8454-1430226A3EA4}" dt="2025-06-04T13:32:13.917" v="1440" actId="26606"/>
          <ac:spMkLst>
            <pc:docMk/>
            <pc:sldMk cId="1969673770" sldId="269"/>
            <ac:spMk id="28" creationId="{169CC832-2974-4E8D-90ED-3E2941BA7336}"/>
          </ac:spMkLst>
        </pc:spChg>
        <pc:spChg chg="add del">
          <ac:chgData name="João Lima" userId="bd51c890de6e5230" providerId="LiveId" clId="{15C2BA66-CDBF-4580-8454-1430226A3EA4}" dt="2025-06-04T13:32:13.917" v="1440" actId="26606"/>
          <ac:spMkLst>
            <pc:docMk/>
            <pc:sldMk cId="1969673770" sldId="269"/>
            <ac:spMk id="30" creationId="{55222F96-971A-4F90-B841-6BAB416C7AC1}"/>
          </ac:spMkLst>
        </pc:spChg>
        <pc:spChg chg="add">
          <ac:chgData name="João Lima" userId="bd51c890de6e5230" providerId="LiveId" clId="{15C2BA66-CDBF-4580-8454-1430226A3EA4}" dt="2025-06-04T13:32:56.742" v="1451" actId="26606"/>
          <ac:spMkLst>
            <pc:docMk/>
            <pc:sldMk cId="1969673770" sldId="269"/>
            <ac:spMk id="31" creationId="{C13237C8-E62C-4F0D-A318-BD6FB6C2D138}"/>
          </ac:spMkLst>
        </pc:spChg>
        <pc:spChg chg="add del">
          <ac:chgData name="João Lima" userId="bd51c890de6e5230" providerId="LiveId" clId="{15C2BA66-CDBF-4580-8454-1430226A3EA4}" dt="2025-06-04T13:32:13.917" v="1440" actId="26606"/>
          <ac:spMkLst>
            <pc:docMk/>
            <pc:sldMk cId="1969673770" sldId="269"/>
            <ac:spMk id="32" creationId="{08980754-6F4B-43C9-B9BE-127B6BED6586}"/>
          </ac:spMkLst>
        </pc:spChg>
        <pc:spChg chg="add del">
          <ac:chgData name="João Lima" userId="bd51c890de6e5230" providerId="LiveId" clId="{15C2BA66-CDBF-4580-8454-1430226A3EA4}" dt="2025-06-04T13:32:13.917" v="1440" actId="26606"/>
          <ac:spMkLst>
            <pc:docMk/>
            <pc:sldMk cId="1969673770" sldId="269"/>
            <ac:spMk id="34" creationId="{2C1BBA94-3F40-40AA-8BB9-E69E25E537C1}"/>
          </ac:spMkLst>
        </pc:spChg>
        <pc:spChg chg="add">
          <ac:chgData name="João Lima" userId="bd51c890de6e5230" providerId="LiveId" clId="{15C2BA66-CDBF-4580-8454-1430226A3EA4}" dt="2025-06-04T13:32:56.742" v="1451" actId="26606"/>
          <ac:spMkLst>
            <pc:docMk/>
            <pc:sldMk cId="1969673770" sldId="269"/>
            <ac:spMk id="36" creationId="{19C9EAEA-39D0-4B0E-A0EB-51E7B26740B1}"/>
          </ac:spMkLst>
        </pc:spChg>
        <pc:picChg chg="del">
          <ac:chgData name="João Lima" userId="bd51c890de6e5230" providerId="LiveId" clId="{15C2BA66-CDBF-4580-8454-1430226A3EA4}" dt="2025-06-04T13:31:50.031" v="1435" actId="478"/>
          <ac:picMkLst>
            <pc:docMk/>
            <pc:sldMk cId="1969673770" sldId="269"/>
            <ac:picMk id="5" creationId="{238B803C-D331-854A-88B3-06687D71C49A}"/>
          </ac:picMkLst>
        </pc:picChg>
        <pc:picChg chg="add del mod">
          <ac:chgData name="João Lima" userId="bd51c890de6e5230" providerId="LiveId" clId="{15C2BA66-CDBF-4580-8454-1430226A3EA4}" dt="2025-06-04T13:32:33.986" v="1449" actId="22"/>
          <ac:picMkLst>
            <pc:docMk/>
            <pc:sldMk cId="1969673770" sldId="269"/>
            <ac:picMk id="8" creationId="{30FBAA19-FD05-9013-9FBE-C88C5FAA1FE6}"/>
          </ac:picMkLst>
        </pc:picChg>
        <pc:picChg chg="add mod ord">
          <ac:chgData name="João Lima" userId="bd51c890de6e5230" providerId="LiveId" clId="{15C2BA66-CDBF-4580-8454-1430226A3EA4}" dt="2025-06-04T13:32:58.495" v="1453" actId="962"/>
          <ac:picMkLst>
            <pc:docMk/>
            <pc:sldMk cId="1969673770" sldId="269"/>
            <ac:picMk id="10" creationId="{F318DFEA-46AE-931F-2B89-C77E72FB9632}"/>
          </ac:picMkLst>
        </pc:picChg>
      </pc:sldChg>
      <pc:sldChg chg="addSp delSp modSp add mod setBg">
        <pc:chgData name="João Lima" userId="bd51c890de6e5230" providerId="LiveId" clId="{15C2BA66-CDBF-4580-8454-1430226A3EA4}" dt="2025-06-04T14:37:45.881" v="1681" actId="20577"/>
        <pc:sldMkLst>
          <pc:docMk/>
          <pc:sldMk cId="2517549511" sldId="270"/>
        </pc:sldMkLst>
        <pc:spChg chg="mod">
          <ac:chgData name="João Lima" userId="bd51c890de6e5230" providerId="LiveId" clId="{15C2BA66-CDBF-4580-8454-1430226A3EA4}" dt="2025-06-04T13:34:02.061" v="1457" actId="26606"/>
          <ac:spMkLst>
            <pc:docMk/>
            <pc:sldMk cId="2517549511" sldId="270"/>
            <ac:spMk id="2" creationId="{28988C3C-F30D-3A95-4B3E-AF0067A0D0A8}"/>
          </ac:spMkLst>
        </pc:spChg>
        <pc:spChg chg="add del mod">
          <ac:chgData name="João Lima" userId="bd51c890de6e5230" providerId="LiveId" clId="{15C2BA66-CDBF-4580-8454-1430226A3EA4}" dt="2025-06-04T13:33:37.739" v="1455" actId="22"/>
          <ac:spMkLst>
            <pc:docMk/>
            <pc:sldMk cId="2517549511" sldId="270"/>
            <ac:spMk id="4" creationId="{38793CB4-A41E-1611-5463-10C5090DEE19}"/>
          </ac:spMkLst>
        </pc:spChg>
        <pc:spChg chg="mod">
          <ac:chgData name="João Lima" userId="bd51c890de6e5230" providerId="LiveId" clId="{15C2BA66-CDBF-4580-8454-1430226A3EA4}" dt="2025-06-04T14:37:45.881" v="1681" actId="20577"/>
          <ac:spMkLst>
            <pc:docMk/>
            <pc:sldMk cId="2517549511" sldId="270"/>
            <ac:spMk id="6" creationId="{C78B24EA-C87E-1605-2A15-00AFC218CCEB}"/>
          </ac:spMkLst>
        </pc:spChg>
        <pc:spChg chg="del">
          <ac:chgData name="João Lima" userId="bd51c890de6e5230" providerId="LiveId" clId="{15C2BA66-CDBF-4580-8454-1430226A3EA4}" dt="2025-06-04T13:34:02.061" v="1457" actId="26606"/>
          <ac:spMkLst>
            <pc:docMk/>
            <pc:sldMk cId="2517549511" sldId="270"/>
            <ac:spMk id="11" creationId="{7321E94A-2BC2-4F18-3DBB-B16BDA0D9BB3}"/>
          </ac:spMkLst>
        </pc:spChg>
        <pc:spChg chg="del">
          <ac:chgData name="João Lima" userId="bd51c890de6e5230" providerId="LiveId" clId="{15C2BA66-CDBF-4580-8454-1430226A3EA4}" dt="2025-06-04T13:34:02.061" v="1457" actId="26606"/>
          <ac:spMkLst>
            <pc:docMk/>
            <pc:sldMk cId="2517549511" sldId="270"/>
            <ac:spMk id="17" creationId="{5B693B96-4A9F-FD50-6B16-E10842D063E1}"/>
          </ac:spMkLst>
        </pc:spChg>
        <pc:spChg chg="del">
          <ac:chgData name="João Lima" userId="bd51c890de6e5230" providerId="LiveId" clId="{15C2BA66-CDBF-4580-8454-1430226A3EA4}" dt="2025-06-04T13:34:02.061" v="1457" actId="26606"/>
          <ac:spMkLst>
            <pc:docMk/>
            <pc:sldMk cId="2517549511" sldId="270"/>
            <ac:spMk id="19" creationId="{49EE5BA3-69FA-E1CE-E89E-764C98BD2825}"/>
          </ac:spMkLst>
        </pc:spChg>
        <pc:spChg chg="del">
          <ac:chgData name="João Lima" userId="bd51c890de6e5230" providerId="LiveId" clId="{15C2BA66-CDBF-4580-8454-1430226A3EA4}" dt="2025-06-04T13:34:02.061" v="1457" actId="26606"/>
          <ac:spMkLst>
            <pc:docMk/>
            <pc:sldMk cId="2517549511" sldId="270"/>
            <ac:spMk id="21" creationId="{CB9B4EF8-BC27-0E54-EB16-68B6CF04BF9E}"/>
          </ac:spMkLst>
        </pc:spChg>
        <pc:spChg chg="add">
          <ac:chgData name="João Lima" userId="bd51c890de6e5230" providerId="LiveId" clId="{15C2BA66-CDBF-4580-8454-1430226A3EA4}" dt="2025-06-04T13:34:02.061" v="1457" actId="26606"/>
          <ac:spMkLst>
            <pc:docMk/>
            <pc:sldMk cId="2517549511" sldId="270"/>
            <ac:spMk id="26" creationId="{058A14AF-9FB5-4CC7-BA35-E8E85D3EDF0E}"/>
          </ac:spMkLst>
        </pc:spChg>
        <pc:spChg chg="add">
          <ac:chgData name="João Lima" userId="bd51c890de6e5230" providerId="LiveId" clId="{15C2BA66-CDBF-4580-8454-1430226A3EA4}" dt="2025-06-04T13:34:02.061" v="1457" actId="26606"/>
          <ac:spMkLst>
            <pc:docMk/>
            <pc:sldMk cId="2517549511" sldId="270"/>
            <ac:spMk id="28" creationId="{3A9A4357-BD1D-4622-A4FE-766E6AB8DE84}"/>
          </ac:spMkLst>
        </pc:spChg>
        <pc:spChg chg="add">
          <ac:chgData name="João Lima" userId="bd51c890de6e5230" providerId="LiveId" clId="{15C2BA66-CDBF-4580-8454-1430226A3EA4}" dt="2025-06-04T13:34:02.061" v="1457" actId="26606"/>
          <ac:spMkLst>
            <pc:docMk/>
            <pc:sldMk cId="2517549511" sldId="270"/>
            <ac:spMk id="30" creationId="{E659831F-0D9A-4C63-9EBB-8435B85A440F}"/>
          </ac:spMkLst>
        </pc:spChg>
        <pc:spChg chg="add">
          <ac:chgData name="João Lima" userId="bd51c890de6e5230" providerId="LiveId" clId="{15C2BA66-CDBF-4580-8454-1430226A3EA4}" dt="2025-06-04T13:34:02.061" v="1457" actId="26606"/>
          <ac:spMkLst>
            <pc:docMk/>
            <pc:sldMk cId="2517549511" sldId="270"/>
            <ac:spMk id="32" creationId="{E6995CE5-F890-4ABA-82A2-26507CE8D2A3}"/>
          </ac:spMkLst>
        </pc:spChg>
        <pc:picChg chg="del">
          <ac:chgData name="João Lima" userId="bd51c890de6e5230" providerId="LiveId" clId="{15C2BA66-CDBF-4580-8454-1430226A3EA4}" dt="2025-06-04T13:33:36.539" v="1454" actId="478"/>
          <ac:picMkLst>
            <pc:docMk/>
            <pc:sldMk cId="2517549511" sldId="270"/>
            <ac:picMk id="5" creationId="{0EB1D82E-EF41-5EFA-E748-9E198F4DB290}"/>
          </ac:picMkLst>
        </pc:picChg>
        <pc:picChg chg="add mod ord">
          <ac:chgData name="João Lima" userId="bd51c890de6e5230" providerId="LiveId" clId="{15C2BA66-CDBF-4580-8454-1430226A3EA4}" dt="2025-06-04T13:34:04.177" v="1459" actId="962"/>
          <ac:picMkLst>
            <pc:docMk/>
            <pc:sldMk cId="2517549511" sldId="270"/>
            <ac:picMk id="8" creationId="{8880C1B0-5849-7C99-8C20-1BED361ABD1A}"/>
          </ac:picMkLst>
        </pc:picChg>
      </pc:sldChg>
      <pc:sldChg chg="addSp delSp modSp add mod setBg">
        <pc:chgData name="João Lima" userId="bd51c890de6e5230" providerId="LiveId" clId="{15C2BA66-CDBF-4580-8454-1430226A3EA4}" dt="2025-06-04T14:39:51.792" v="1728" actId="20577"/>
        <pc:sldMkLst>
          <pc:docMk/>
          <pc:sldMk cId="2167086180" sldId="271"/>
        </pc:sldMkLst>
        <pc:spChg chg="mod">
          <ac:chgData name="João Lima" userId="bd51c890de6e5230" providerId="LiveId" clId="{15C2BA66-CDBF-4580-8454-1430226A3EA4}" dt="2025-06-04T13:36:55.727" v="1486" actId="26606"/>
          <ac:spMkLst>
            <pc:docMk/>
            <pc:sldMk cId="2167086180" sldId="271"/>
            <ac:spMk id="2" creationId="{B9F044CD-38AF-5BC3-0BC4-0E08C2168E97}"/>
          </ac:spMkLst>
        </pc:spChg>
        <pc:spChg chg="add mod">
          <ac:chgData name="João Lima" userId="bd51c890de6e5230" providerId="LiveId" clId="{15C2BA66-CDBF-4580-8454-1430226A3EA4}" dt="2025-06-04T14:39:51.792" v="1728" actId="20577"/>
          <ac:spMkLst>
            <pc:docMk/>
            <pc:sldMk cId="2167086180" sldId="271"/>
            <ac:spMk id="4" creationId="{2B19F284-4759-98DD-5869-EFCEB42D4EA8}"/>
          </ac:spMkLst>
        </pc:spChg>
        <pc:spChg chg="del mod">
          <ac:chgData name="João Lima" userId="bd51c890de6e5230" providerId="LiveId" clId="{15C2BA66-CDBF-4580-8454-1430226A3EA4}" dt="2025-06-04T13:34:40.581" v="1462" actId="26606"/>
          <ac:spMkLst>
            <pc:docMk/>
            <pc:sldMk cId="2167086180" sldId="271"/>
            <ac:spMk id="6" creationId="{161A1B13-BCA5-7625-A24B-90BC6E67D778}"/>
          </ac:spMkLst>
        </pc:spChg>
        <pc:spChg chg="del">
          <ac:chgData name="João Lima" userId="bd51c890de6e5230" providerId="LiveId" clId="{15C2BA66-CDBF-4580-8454-1430226A3EA4}" dt="2025-06-04T13:34:40.581" v="1462" actId="26606"/>
          <ac:spMkLst>
            <pc:docMk/>
            <pc:sldMk cId="2167086180" sldId="271"/>
            <ac:spMk id="11" creationId="{1CEA62CF-D132-E673-7159-38E75FF6071C}"/>
          </ac:spMkLst>
        </pc:spChg>
        <pc:spChg chg="del">
          <ac:chgData name="João Lima" userId="bd51c890de6e5230" providerId="LiveId" clId="{15C2BA66-CDBF-4580-8454-1430226A3EA4}" dt="2025-06-04T13:34:40.581" v="1462" actId="26606"/>
          <ac:spMkLst>
            <pc:docMk/>
            <pc:sldMk cId="2167086180" sldId="271"/>
            <ac:spMk id="17" creationId="{2EDFC06D-64C1-E092-CC0D-DC5AB8D67400}"/>
          </ac:spMkLst>
        </pc:spChg>
        <pc:spChg chg="del">
          <ac:chgData name="João Lima" userId="bd51c890de6e5230" providerId="LiveId" clId="{15C2BA66-CDBF-4580-8454-1430226A3EA4}" dt="2025-06-04T13:34:40.581" v="1462" actId="26606"/>
          <ac:spMkLst>
            <pc:docMk/>
            <pc:sldMk cId="2167086180" sldId="271"/>
            <ac:spMk id="19" creationId="{B0A48127-4359-6D7D-9566-BD5498EFD82E}"/>
          </ac:spMkLst>
        </pc:spChg>
        <pc:spChg chg="del">
          <ac:chgData name="João Lima" userId="bd51c890de6e5230" providerId="LiveId" clId="{15C2BA66-CDBF-4580-8454-1430226A3EA4}" dt="2025-06-04T13:34:40.581" v="1462" actId="26606"/>
          <ac:spMkLst>
            <pc:docMk/>
            <pc:sldMk cId="2167086180" sldId="271"/>
            <ac:spMk id="21" creationId="{662CBEC1-FFE7-74FA-3763-5B24567DF394}"/>
          </ac:spMkLst>
        </pc:spChg>
        <pc:spChg chg="add del">
          <ac:chgData name="João Lima" userId="bd51c890de6e5230" providerId="LiveId" clId="{15C2BA66-CDBF-4580-8454-1430226A3EA4}" dt="2025-06-04T13:35:21.870" v="1468" actId="26606"/>
          <ac:spMkLst>
            <pc:docMk/>
            <pc:sldMk cId="2167086180" sldId="271"/>
            <ac:spMk id="26" creationId="{201CC55D-ED54-4C5C-95E6-10947BD1103B}"/>
          </ac:spMkLst>
        </pc:spChg>
        <pc:spChg chg="add del">
          <ac:chgData name="João Lima" userId="bd51c890de6e5230" providerId="LiveId" clId="{15C2BA66-CDBF-4580-8454-1430226A3EA4}" dt="2025-06-04T13:35:21.870" v="1468" actId="26606"/>
          <ac:spMkLst>
            <pc:docMk/>
            <pc:sldMk cId="2167086180" sldId="271"/>
            <ac:spMk id="32" creationId="{3873B707-463F-40B0-8227-E8CC6C67EB25}"/>
          </ac:spMkLst>
        </pc:spChg>
        <pc:spChg chg="add del">
          <ac:chgData name="João Lima" userId="bd51c890de6e5230" providerId="LiveId" clId="{15C2BA66-CDBF-4580-8454-1430226A3EA4}" dt="2025-06-04T13:35:21.870" v="1468" actId="26606"/>
          <ac:spMkLst>
            <pc:docMk/>
            <pc:sldMk cId="2167086180" sldId="271"/>
            <ac:spMk id="34" creationId="{C13237C8-E62C-4F0D-A318-BD6FB6C2D138}"/>
          </ac:spMkLst>
        </pc:spChg>
        <pc:spChg chg="add del">
          <ac:chgData name="João Lima" userId="bd51c890de6e5230" providerId="LiveId" clId="{15C2BA66-CDBF-4580-8454-1430226A3EA4}" dt="2025-06-04T13:35:21.870" v="1468" actId="26606"/>
          <ac:spMkLst>
            <pc:docMk/>
            <pc:sldMk cId="2167086180" sldId="271"/>
            <ac:spMk id="36" creationId="{19C9EAEA-39D0-4B0E-A0EB-51E7B26740B1}"/>
          </ac:spMkLst>
        </pc:spChg>
        <pc:spChg chg="add del">
          <ac:chgData name="João Lima" userId="bd51c890de6e5230" providerId="LiveId" clId="{15C2BA66-CDBF-4580-8454-1430226A3EA4}" dt="2025-06-04T13:35:58.035" v="1471" actId="26606"/>
          <ac:spMkLst>
            <pc:docMk/>
            <pc:sldMk cId="2167086180" sldId="271"/>
            <ac:spMk id="41" creationId="{201CC55D-ED54-4C5C-95E6-10947BD1103B}"/>
          </ac:spMkLst>
        </pc:spChg>
        <pc:spChg chg="add del">
          <ac:chgData name="João Lima" userId="bd51c890de6e5230" providerId="LiveId" clId="{15C2BA66-CDBF-4580-8454-1430226A3EA4}" dt="2025-06-04T13:35:58.035" v="1471" actId="26606"/>
          <ac:spMkLst>
            <pc:docMk/>
            <pc:sldMk cId="2167086180" sldId="271"/>
            <ac:spMk id="47" creationId="{3873B707-463F-40B0-8227-E8CC6C67EB25}"/>
          </ac:spMkLst>
        </pc:spChg>
        <pc:spChg chg="add del">
          <ac:chgData name="João Lima" userId="bd51c890de6e5230" providerId="LiveId" clId="{15C2BA66-CDBF-4580-8454-1430226A3EA4}" dt="2025-06-04T13:35:58.035" v="1471" actId="26606"/>
          <ac:spMkLst>
            <pc:docMk/>
            <pc:sldMk cId="2167086180" sldId="271"/>
            <ac:spMk id="49" creationId="{C13237C8-E62C-4F0D-A318-BD6FB6C2D138}"/>
          </ac:spMkLst>
        </pc:spChg>
        <pc:spChg chg="add del">
          <ac:chgData name="João Lima" userId="bd51c890de6e5230" providerId="LiveId" clId="{15C2BA66-CDBF-4580-8454-1430226A3EA4}" dt="2025-06-04T13:35:58.035" v="1471" actId="26606"/>
          <ac:spMkLst>
            <pc:docMk/>
            <pc:sldMk cId="2167086180" sldId="271"/>
            <ac:spMk id="51" creationId="{19C9EAEA-39D0-4B0E-A0EB-51E7B26740B1}"/>
          </ac:spMkLst>
        </pc:spChg>
        <pc:spChg chg="add del">
          <ac:chgData name="João Lima" userId="bd51c890de6e5230" providerId="LiveId" clId="{15C2BA66-CDBF-4580-8454-1430226A3EA4}" dt="2025-06-04T13:36:55.727" v="1486" actId="26606"/>
          <ac:spMkLst>
            <pc:docMk/>
            <pc:sldMk cId="2167086180" sldId="271"/>
            <ac:spMk id="56" creationId="{201CC55D-ED54-4C5C-95E6-10947BD1103B}"/>
          </ac:spMkLst>
        </pc:spChg>
        <pc:spChg chg="add del">
          <ac:chgData name="João Lima" userId="bd51c890de6e5230" providerId="LiveId" clId="{15C2BA66-CDBF-4580-8454-1430226A3EA4}" dt="2025-06-04T13:36:55.727" v="1486" actId="26606"/>
          <ac:spMkLst>
            <pc:docMk/>
            <pc:sldMk cId="2167086180" sldId="271"/>
            <ac:spMk id="62" creationId="{3873B707-463F-40B0-8227-E8CC6C67EB25}"/>
          </ac:spMkLst>
        </pc:spChg>
        <pc:spChg chg="add del">
          <ac:chgData name="João Lima" userId="bd51c890de6e5230" providerId="LiveId" clId="{15C2BA66-CDBF-4580-8454-1430226A3EA4}" dt="2025-06-04T13:36:55.727" v="1486" actId="26606"/>
          <ac:spMkLst>
            <pc:docMk/>
            <pc:sldMk cId="2167086180" sldId="271"/>
            <ac:spMk id="64" creationId="{C13237C8-E62C-4F0D-A318-BD6FB6C2D138}"/>
          </ac:spMkLst>
        </pc:spChg>
        <pc:spChg chg="add del">
          <ac:chgData name="João Lima" userId="bd51c890de6e5230" providerId="LiveId" clId="{15C2BA66-CDBF-4580-8454-1430226A3EA4}" dt="2025-06-04T13:36:55.727" v="1486" actId="26606"/>
          <ac:spMkLst>
            <pc:docMk/>
            <pc:sldMk cId="2167086180" sldId="271"/>
            <ac:spMk id="66" creationId="{19C9EAEA-39D0-4B0E-A0EB-51E7B26740B1}"/>
          </ac:spMkLst>
        </pc:spChg>
        <pc:spChg chg="add">
          <ac:chgData name="João Lima" userId="bd51c890de6e5230" providerId="LiveId" clId="{15C2BA66-CDBF-4580-8454-1430226A3EA4}" dt="2025-06-04T13:36:55.727" v="1486" actId="26606"/>
          <ac:spMkLst>
            <pc:docMk/>
            <pc:sldMk cId="2167086180" sldId="271"/>
            <ac:spMk id="68" creationId="{DBC6133C-0615-4CE4-9132-37E609A9BDFA}"/>
          </ac:spMkLst>
        </pc:spChg>
        <pc:spChg chg="add">
          <ac:chgData name="João Lima" userId="bd51c890de6e5230" providerId="LiveId" clId="{15C2BA66-CDBF-4580-8454-1430226A3EA4}" dt="2025-06-04T13:36:55.727" v="1486" actId="26606"/>
          <ac:spMkLst>
            <pc:docMk/>
            <pc:sldMk cId="2167086180" sldId="271"/>
            <ac:spMk id="69" creationId="{169CC832-2974-4E8D-90ED-3E2941BA7336}"/>
          </ac:spMkLst>
        </pc:spChg>
        <pc:spChg chg="add">
          <ac:chgData name="João Lima" userId="bd51c890de6e5230" providerId="LiveId" clId="{15C2BA66-CDBF-4580-8454-1430226A3EA4}" dt="2025-06-04T13:36:55.727" v="1486" actId="26606"/>
          <ac:spMkLst>
            <pc:docMk/>
            <pc:sldMk cId="2167086180" sldId="271"/>
            <ac:spMk id="70" creationId="{08980754-6F4B-43C9-B9BE-127B6BED6586}"/>
          </ac:spMkLst>
        </pc:spChg>
        <pc:spChg chg="add del">
          <ac:chgData name="João Lima" userId="bd51c890de6e5230" providerId="LiveId" clId="{15C2BA66-CDBF-4580-8454-1430226A3EA4}" dt="2025-06-04T13:36:37.577" v="1477" actId="26606"/>
          <ac:spMkLst>
            <pc:docMk/>
            <pc:sldMk cId="2167086180" sldId="271"/>
            <ac:spMk id="71" creationId="{201CC55D-ED54-4C5C-95E6-10947BD1103B}"/>
          </ac:spMkLst>
        </pc:spChg>
        <pc:spChg chg="add">
          <ac:chgData name="João Lima" userId="bd51c890de6e5230" providerId="LiveId" clId="{15C2BA66-CDBF-4580-8454-1430226A3EA4}" dt="2025-06-04T13:36:55.727" v="1486" actId="26606"/>
          <ac:spMkLst>
            <pc:docMk/>
            <pc:sldMk cId="2167086180" sldId="271"/>
            <ac:spMk id="72" creationId="{2C1BBA94-3F40-40AA-8BB9-E69E25E537C1}"/>
          </ac:spMkLst>
        </pc:spChg>
        <pc:spChg chg="add">
          <ac:chgData name="João Lima" userId="bd51c890de6e5230" providerId="LiveId" clId="{15C2BA66-CDBF-4580-8454-1430226A3EA4}" dt="2025-06-04T13:36:55.727" v="1486" actId="26606"/>
          <ac:spMkLst>
            <pc:docMk/>
            <pc:sldMk cId="2167086180" sldId="271"/>
            <ac:spMk id="75" creationId="{55222F96-971A-4F90-B841-6BAB416C7AC1}"/>
          </ac:spMkLst>
        </pc:spChg>
        <pc:spChg chg="add del">
          <ac:chgData name="João Lima" userId="bd51c890de6e5230" providerId="LiveId" clId="{15C2BA66-CDBF-4580-8454-1430226A3EA4}" dt="2025-06-04T13:36:37.577" v="1477" actId="26606"/>
          <ac:spMkLst>
            <pc:docMk/>
            <pc:sldMk cId="2167086180" sldId="271"/>
            <ac:spMk id="77" creationId="{3873B707-463F-40B0-8227-E8CC6C67EB25}"/>
          </ac:spMkLst>
        </pc:spChg>
        <pc:spChg chg="add del">
          <ac:chgData name="João Lima" userId="bd51c890de6e5230" providerId="LiveId" clId="{15C2BA66-CDBF-4580-8454-1430226A3EA4}" dt="2025-06-04T13:36:37.577" v="1477" actId="26606"/>
          <ac:spMkLst>
            <pc:docMk/>
            <pc:sldMk cId="2167086180" sldId="271"/>
            <ac:spMk id="79" creationId="{C13237C8-E62C-4F0D-A318-BD6FB6C2D138}"/>
          </ac:spMkLst>
        </pc:spChg>
        <pc:spChg chg="add del">
          <ac:chgData name="João Lima" userId="bd51c890de6e5230" providerId="LiveId" clId="{15C2BA66-CDBF-4580-8454-1430226A3EA4}" dt="2025-06-04T13:36:37.577" v="1477" actId="26606"/>
          <ac:spMkLst>
            <pc:docMk/>
            <pc:sldMk cId="2167086180" sldId="271"/>
            <ac:spMk id="81" creationId="{19C9EAEA-39D0-4B0E-A0EB-51E7B26740B1}"/>
          </ac:spMkLst>
        </pc:spChg>
        <pc:grpChg chg="del">
          <ac:chgData name="João Lima" userId="bd51c890de6e5230" providerId="LiveId" clId="{15C2BA66-CDBF-4580-8454-1430226A3EA4}" dt="2025-06-04T13:35:21.870" v="1468" actId="26606"/>
          <ac:grpSpMkLst>
            <pc:docMk/>
            <pc:sldMk cId="2167086180" sldId="271"/>
            <ac:grpSpMk id="28" creationId="{1DE889C7-FAD6-4397-98E2-05D503484459}"/>
          </ac:grpSpMkLst>
        </pc:grpChg>
        <pc:grpChg chg="del">
          <ac:chgData name="João Lima" userId="bd51c890de6e5230" providerId="LiveId" clId="{15C2BA66-CDBF-4580-8454-1430226A3EA4}" dt="2025-06-04T13:35:58.035" v="1471" actId="26606"/>
          <ac:grpSpMkLst>
            <pc:docMk/>
            <pc:sldMk cId="2167086180" sldId="271"/>
            <ac:grpSpMk id="43" creationId="{1DE889C7-FAD6-4397-98E2-05D503484459}"/>
          </ac:grpSpMkLst>
        </pc:grpChg>
        <pc:grpChg chg="add del">
          <ac:chgData name="João Lima" userId="bd51c890de6e5230" providerId="LiveId" clId="{15C2BA66-CDBF-4580-8454-1430226A3EA4}" dt="2025-06-04T13:36:37.577" v="1477" actId="26606"/>
          <ac:grpSpMkLst>
            <pc:docMk/>
            <pc:sldMk cId="2167086180" sldId="271"/>
            <ac:grpSpMk id="58" creationId="{1DE889C7-FAD6-4397-98E2-05D503484459}"/>
          </ac:grpSpMkLst>
        </pc:grpChg>
        <pc:picChg chg="del">
          <ac:chgData name="João Lima" userId="bd51c890de6e5230" providerId="LiveId" clId="{15C2BA66-CDBF-4580-8454-1430226A3EA4}" dt="2025-06-04T13:34:33.284" v="1460" actId="478"/>
          <ac:picMkLst>
            <pc:docMk/>
            <pc:sldMk cId="2167086180" sldId="271"/>
            <ac:picMk id="5" creationId="{6BA3A1B1-5AB9-58E2-4C84-A1043C6DA512}"/>
          </ac:picMkLst>
        </pc:picChg>
        <pc:picChg chg="add del mod">
          <ac:chgData name="João Lima" userId="bd51c890de6e5230" providerId="LiveId" clId="{15C2BA66-CDBF-4580-8454-1430226A3EA4}" dt="2025-06-04T13:34:57.310" v="1466" actId="478"/>
          <ac:picMkLst>
            <pc:docMk/>
            <pc:sldMk cId="2167086180" sldId="271"/>
            <ac:picMk id="8" creationId="{2ED7D34F-2281-F9F7-9BB0-20C23718E33C}"/>
          </ac:picMkLst>
        </pc:picChg>
        <pc:picChg chg="add del mod">
          <ac:chgData name="João Lima" userId="bd51c890de6e5230" providerId="LiveId" clId="{15C2BA66-CDBF-4580-8454-1430226A3EA4}" dt="2025-06-04T13:35:54.137" v="1469" actId="478"/>
          <ac:picMkLst>
            <pc:docMk/>
            <pc:sldMk cId="2167086180" sldId="271"/>
            <ac:picMk id="10" creationId="{FEFB91B1-DF1E-50D0-649D-3E6B78AE2674}"/>
          </ac:picMkLst>
        </pc:picChg>
        <pc:picChg chg="add del mod">
          <ac:chgData name="João Lima" userId="bd51c890de6e5230" providerId="LiveId" clId="{15C2BA66-CDBF-4580-8454-1430226A3EA4}" dt="2025-06-04T13:36:17.991" v="1474" actId="478"/>
          <ac:picMkLst>
            <pc:docMk/>
            <pc:sldMk cId="2167086180" sldId="271"/>
            <ac:picMk id="16" creationId="{6E879C46-3BAF-A8B0-4452-515443E78169}"/>
          </ac:picMkLst>
        </pc:picChg>
        <pc:picChg chg="add mod">
          <ac:chgData name="João Lima" userId="bd51c890de6e5230" providerId="LiveId" clId="{15C2BA66-CDBF-4580-8454-1430226A3EA4}" dt="2025-06-04T13:36:57.910" v="1488" actId="962"/>
          <ac:picMkLst>
            <pc:docMk/>
            <pc:sldMk cId="2167086180" sldId="271"/>
            <ac:picMk id="20" creationId="{B1A59EDC-A468-C47A-E051-3AEE2CF13327}"/>
          </ac:picMkLst>
        </pc:picChg>
      </pc:sldChg>
      <pc:sldChg chg="new del">
        <pc:chgData name="João Lima" userId="bd51c890de6e5230" providerId="LiveId" clId="{15C2BA66-CDBF-4580-8454-1430226A3EA4}" dt="2025-06-04T14:05:13.482" v="1496" actId="47"/>
        <pc:sldMkLst>
          <pc:docMk/>
          <pc:sldMk cId="454875651" sldId="272"/>
        </pc:sldMkLst>
      </pc:sldChg>
      <pc:sldMasterChg chg="setBg modSldLayout">
        <pc:chgData name="João Lima" userId="bd51c890de6e5230" providerId="LiveId" clId="{15C2BA66-CDBF-4580-8454-1430226A3EA4}" dt="2025-06-04T13:04:51.560" v="843"/>
        <pc:sldMasterMkLst>
          <pc:docMk/>
          <pc:sldMasterMk cId="4114149063" sldId="2147483660"/>
        </pc:sldMasterMkLst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4114149063" sldId="2147483660"/>
            <pc:sldLayoutMk cId="965578298" sldId="2147483661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4114149063" sldId="2147483660"/>
            <pc:sldLayoutMk cId="148477902" sldId="2147483662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4114149063" sldId="2147483660"/>
            <pc:sldLayoutMk cId="1387183110" sldId="2147483663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4114149063" sldId="2147483660"/>
            <pc:sldLayoutMk cId="2196805114" sldId="2147483664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4114149063" sldId="2147483660"/>
            <pc:sldLayoutMk cId="930161216" sldId="2147483665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4114149063" sldId="2147483660"/>
            <pc:sldLayoutMk cId="1182248499" sldId="2147483666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4114149063" sldId="2147483660"/>
            <pc:sldLayoutMk cId="2766014024" sldId="2147483667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4114149063" sldId="2147483660"/>
            <pc:sldLayoutMk cId="3573257038" sldId="2147483668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4114149063" sldId="2147483660"/>
            <pc:sldLayoutMk cId="157689799" sldId="2147483669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4114149063" sldId="2147483660"/>
            <pc:sldLayoutMk cId="1498333005" sldId="2147483670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4114149063" sldId="2147483660"/>
            <pc:sldLayoutMk cId="3828985126" sldId="2147483671"/>
          </pc:sldLayoutMkLst>
        </pc:sldLayoutChg>
      </pc:sldMasterChg>
      <pc:sldMasterChg chg="setBg modSldLayout">
        <pc:chgData name="João Lima" userId="bd51c890de6e5230" providerId="LiveId" clId="{15C2BA66-CDBF-4580-8454-1430226A3EA4}" dt="2025-06-04T13:04:51.560" v="843"/>
        <pc:sldMasterMkLst>
          <pc:docMk/>
          <pc:sldMasterMk cId="2911697421" sldId="2147483672"/>
        </pc:sldMasterMkLst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2911697421" sldId="2147483672"/>
            <pc:sldLayoutMk cId="308603492" sldId="2147483673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2911697421" sldId="2147483672"/>
            <pc:sldLayoutMk cId="3387082284" sldId="2147483674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2911697421" sldId="2147483672"/>
            <pc:sldLayoutMk cId="1461687541" sldId="2147483675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2911697421" sldId="2147483672"/>
            <pc:sldLayoutMk cId="2479630528" sldId="2147483676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2911697421" sldId="2147483672"/>
            <pc:sldLayoutMk cId="1418431839" sldId="2147483677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2911697421" sldId="2147483672"/>
            <pc:sldLayoutMk cId="1715994024" sldId="2147483678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2911697421" sldId="2147483672"/>
            <pc:sldLayoutMk cId="1275703417" sldId="2147483679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2911697421" sldId="2147483672"/>
            <pc:sldLayoutMk cId="1930044854" sldId="2147483680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2911697421" sldId="2147483672"/>
            <pc:sldLayoutMk cId="2091082293" sldId="2147483681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2911697421" sldId="2147483672"/>
            <pc:sldLayoutMk cId="3722761414" sldId="2147483682"/>
          </pc:sldLayoutMkLst>
        </pc:sldLayoutChg>
        <pc:sldLayoutChg chg="setBg">
          <pc:chgData name="João Lima" userId="bd51c890de6e5230" providerId="LiveId" clId="{15C2BA66-CDBF-4580-8454-1430226A3EA4}" dt="2025-06-04T13:04:51.560" v="843"/>
          <pc:sldLayoutMkLst>
            <pc:docMk/>
            <pc:sldMasterMk cId="2911697421" sldId="2147483672"/>
            <pc:sldLayoutMk cId="940410409" sldId="214748368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BF4AB6-CA84-402B-84FD-775E55CAFA77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A001F85F-ECEA-42E1-A0A6-913B7116347C}">
      <dgm:prSet/>
      <dgm:spPr/>
      <dgm:t>
        <a:bodyPr/>
        <a:lstStyle/>
        <a:p>
          <a:r>
            <a:rPr lang="pt-PT"/>
            <a:t>Dados experimentais (Kosuri)</a:t>
          </a:r>
        </a:p>
      </dgm:t>
    </dgm:pt>
    <dgm:pt modelId="{3735D056-3A2C-4191-83E7-5F8B0F66410C}" type="parTrans" cxnId="{E22A79F0-8DB1-4087-8995-89C24D9B22B0}">
      <dgm:prSet/>
      <dgm:spPr/>
      <dgm:t>
        <a:bodyPr/>
        <a:lstStyle/>
        <a:p>
          <a:endParaRPr lang="pt-PT"/>
        </a:p>
      </dgm:t>
    </dgm:pt>
    <dgm:pt modelId="{D155B304-1FF5-4E62-96FF-571EB0C63200}" type="sibTrans" cxnId="{E22A79F0-8DB1-4087-8995-89C24D9B22B0}">
      <dgm:prSet/>
      <dgm:spPr/>
      <dgm:t>
        <a:bodyPr/>
        <a:lstStyle/>
        <a:p>
          <a:endParaRPr lang="pt-PT"/>
        </a:p>
      </dgm:t>
    </dgm:pt>
    <dgm:pt modelId="{45F73F17-C49B-412F-A0FE-597ABCCF0F0D}">
      <dgm:prSet/>
      <dgm:spPr/>
      <dgm:t>
        <a:bodyPr/>
        <a:lstStyle/>
        <a:p>
          <a:r>
            <a:rPr lang="pt-PT" dirty="0"/>
            <a:t>Filtragem e pré-processamento dos dados</a:t>
          </a:r>
        </a:p>
      </dgm:t>
    </dgm:pt>
    <dgm:pt modelId="{E5E9C392-595D-45AB-9C22-3E8C10B7BBB3}" type="parTrans" cxnId="{8E15468E-BC12-4CC3-B9CE-0963A36D060B}">
      <dgm:prSet/>
      <dgm:spPr/>
      <dgm:t>
        <a:bodyPr/>
        <a:lstStyle/>
        <a:p>
          <a:endParaRPr lang="pt-PT"/>
        </a:p>
      </dgm:t>
    </dgm:pt>
    <dgm:pt modelId="{35531F03-4066-4B73-9472-825F2C2280AC}" type="sibTrans" cxnId="{8E15468E-BC12-4CC3-B9CE-0963A36D060B}">
      <dgm:prSet/>
      <dgm:spPr/>
      <dgm:t>
        <a:bodyPr/>
        <a:lstStyle/>
        <a:p>
          <a:endParaRPr lang="pt-PT"/>
        </a:p>
      </dgm:t>
    </dgm:pt>
    <dgm:pt modelId="{B3E3330B-3D60-4852-A49B-72D463271D4F}">
      <dgm:prSet/>
      <dgm:spPr/>
      <dgm:t>
        <a:bodyPr/>
        <a:lstStyle/>
        <a:p>
          <a:r>
            <a:rPr lang="pt-PT"/>
            <a:t>EVO extrai representações numéricas (embeddings)</a:t>
          </a:r>
        </a:p>
      </dgm:t>
    </dgm:pt>
    <dgm:pt modelId="{375A797F-6AE6-47BD-803A-0BBD898D6570}" type="parTrans" cxnId="{884BDADF-3684-4A22-B0E0-516F078D076C}">
      <dgm:prSet/>
      <dgm:spPr/>
      <dgm:t>
        <a:bodyPr/>
        <a:lstStyle/>
        <a:p>
          <a:endParaRPr lang="pt-PT"/>
        </a:p>
      </dgm:t>
    </dgm:pt>
    <dgm:pt modelId="{299331F2-AE4E-4CA6-A012-5DD72EBBBA1A}" type="sibTrans" cxnId="{884BDADF-3684-4A22-B0E0-516F078D076C}">
      <dgm:prSet/>
      <dgm:spPr/>
      <dgm:t>
        <a:bodyPr/>
        <a:lstStyle/>
        <a:p>
          <a:endParaRPr lang="pt-PT"/>
        </a:p>
      </dgm:t>
    </dgm:pt>
    <dgm:pt modelId="{E7F2488A-0331-47CE-BBD1-3990B3D77249}">
      <dgm:prSet/>
      <dgm:spPr/>
      <dgm:t>
        <a:bodyPr/>
        <a:lstStyle/>
        <a:p>
          <a:r>
            <a:rPr lang="pt-PT"/>
            <a:t>Modelo supervisionado faz a previsão da expressão proteica</a:t>
          </a:r>
        </a:p>
      </dgm:t>
    </dgm:pt>
    <dgm:pt modelId="{D6B726A4-4C7A-43DC-93D8-45E0C5B370C8}" type="parTrans" cxnId="{7D3B514F-1BBE-40D8-A505-020B3C6EFB97}">
      <dgm:prSet/>
      <dgm:spPr/>
      <dgm:t>
        <a:bodyPr/>
        <a:lstStyle/>
        <a:p>
          <a:endParaRPr lang="pt-PT"/>
        </a:p>
      </dgm:t>
    </dgm:pt>
    <dgm:pt modelId="{0BAD8810-7714-44D0-A2DA-0565014CD51E}" type="sibTrans" cxnId="{7D3B514F-1BBE-40D8-A505-020B3C6EFB97}">
      <dgm:prSet/>
      <dgm:spPr/>
      <dgm:t>
        <a:bodyPr/>
        <a:lstStyle/>
        <a:p>
          <a:endParaRPr lang="pt-PT"/>
        </a:p>
      </dgm:t>
    </dgm:pt>
    <dgm:pt modelId="{C32A3A3B-FFF5-47D2-9C33-F26C7B26E88A}" type="pres">
      <dgm:prSet presAssocID="{FDBF4AB6-CA84-402B-84FD-775E55CAFA77}" presName="linearFlow" presStyleCnt="0">
        <dgm:presLayoutVars>
          <dgm:resizeHandles val="exact"/>
        </dgm:presLayoutVars>
      </dgm:prSet>
      <dgm:spPr/>
    </dgm:pt>
    <dgm:pt modelId="{4359591E-75EF-48CA-ABFF-3D5AED6D1634}" type="pres">
      <dgm:prSet presAssocID="{A001F85F-ECEA-42E1-A0A6-913B7116347C}" presName="node" presStyleLbl="node1" presStyleIdx="0" presStyleCnt="4">
        <dgm:presLayoutVars>
          <dgm:bulletEnabled val="1"/>
        </dgm:presLayoutVars>
      </dgm:prSet>
      <dgm:spPr/>
    </dgm:pt>
    <dgm:pt modelId="{50524EE7-6AFC-47BA-83D2-0468FD499381}" type="pres">
      <dgm:prSet presAssocID="{D155B304-1FF5-4E62-96FF-571EB0C63200}" presName="sibTrans" presStyleLbl="sibTrans2D1" presStyleIdx="0" presStyleCnt="3"/>
      <dgm:spPr/>
    </dgm:pt>
    <dgm:pt modelId="{B5B7D652-FE47-4784-B84F-F8D9CC894A43}" type="pres">
      <dgm:prSet presAssocID="{D155B304-1FF5-4E62-96FF-571EB0C63200}" presName="connectorText" presStyleLbl="sibTrans2D1" presStyleIdx="0" presStyleCnt="3"/>
      <dgm:spPr/>
    </dgm:pt>
    <dgm:pt modelId="{64268218-68FF-4617-8DB4-B6FA6DC825BF}" type="pres">
      <dgm:prSet presAssocID="{45F73F17-C49B-412F-A0FE-597ABCCF0F0D}" presName="node" presStyleLbl="node1" presStyleIdx="1" presStyleCnt="4">
        <dgm:presLayoutVars>
          <dgm:bulletEnabled val="1"/>
        </dgm:presLayoutVars>
      </dgm:prSet>
      <dgm:spPr/>
    </dgm:pt>
    <dgm:pt modelId="{0A6372AE-1BA0-47B4-9A36-A52A121C5B9C}" type="pres">
      <dgm:prSet presAssocID="{35531F03-4066-4B73-9472-825F2C2280AC}" presName="sibTrans" presStyleLbl="sibTrans2D1" presStyleIdx="1" presStyleCnt="3"/>
      <dgm:spPr/>
    </dgm:pt>
    <dgm:pt modelId="{2858779D-C1CC-4C39-A161-D9E508AEE33A}" type="pres">
      <dgm:prSet presAssocID="{35531F03-4066-4B73-9472-825F2C2280AC}" presName="connectorText" presStyleLbl="sibTrans2D1" presStyleIdx="1" presStyleCnt="3"/>
      <dgm:spPr/>
    </dgm:pt>
    <dgm:pt modelId="{4FAB82A6-2D33-4B80-9F8E-CFD72D2B0081}" type="pres">
      <dgm:prSet presAssocID="{B3E3330B-3D60-4852-A49B-72D463271D4F}" presName="node" presStyleLbl="node1" presStyleIdx="2" presStyleCnt="4">
        <dgm:presLayoutVars>
          <dgm:bulletEnabled val="1"/>
        </dgm:presLayoutVars>
      </dgm:prSet>
      <dgm:spPr/>
    </dgm:pt>
    <dgm:pt modelId="{397CC543-3460-404A-96CC-893184BA2F07}" type="pres">
      <dgm:prSet presAssocID="{299331F2-AE4E-4CA6-A012-5DD72EBBBA1A}" presName="sibTrans" presStyleLbl="sibTrans2D1" presStyleIdx="2" presStyleCnt="3"/>
      <dgm:spPr/>
    </dgm:pt>
    <dgm:pt modelId="{94CE5C6D-C305-4AB2-8E6F-573B6C0C6390}" type="pres">
      <dgm:prSet presAssocID="{299331F2-AE4E-4CA6-A012-5DD72EBBBA1A}" presName="connectorText" presStyleLbl="sibTrans2D1" presStyleIdx="2" presStyleCnt="3"/>
      <dgm:spPr/>
    </dgm:pt>
    <dgm:pt modelId="{DEC638BD-441D-4DA0-B979-E7690B749300}" type="pres">
      <dgm:prSet presAssocID="{E7F2488A-0331-47CE-BBD1-3990B3D77249}" presName="node" presStyleLbl="node1" presStyleIdx="3" presStyleCnt="4">
        <dgm:presLayoutVars>
          <dgm:bulletEnabled val="1"/>
        </dgm:presLayoutVars>
      </dgm:prSet>
      <dgm:spPr/>
    </dgm:pt>
  </dgm:ptLst>
  <dgm:cxnLst>
    <dgm:cxn modelId="{97F76B0C-3C05-43D2-A9B5-F1C84B052F98}" type="presOf" srcId="{35531F03-4066-4B73-9472-825F2C2280AC}" destId="{2858779D-C1CC-4C39-A161-D9E508AEE33A}" srcOrd="1" destOrd="0" presId="urn:microsoft.com/office/officeart/2005/8/layout/process2"/>
    <dgm:cxn modelId="{CF8D8826-9EB0-4685-8613-303D6B37250C}" type="presOf" srcId="{45F73F17-C49B-412F-A0FE-597ABCCF0F0D}" destId="{64268218-68FF-4617-8DB4-B6FA6DC825BF}" srcOrd="0" destOrd="0" presId="urn:microsoft.com/office/officeart/2005/8/layout/process2"/>
    <dgm:cxn modelId="{7F5FBD39-F332-4220-BCAD-3ADFFFF1FA45}" type="presOf" srcId="{FDBF4AB6-CA84-402B-84FD-775E55CAFA77}" destId="{C32A3A3B-FFF5-47D2-9C33-F26C7B26E88A}" srcOrd="0" destOrd="0" presId="urn:microsoft.com/office/officeart/2005/8/layout/process2"/>
    <dgm:cxn modelId="{7D3B514F-1BBE-40D8-A505-020B3C6EFB97}" srcId="{FDBF4AB6-CA84-402B-84FD-775E55CAFA77}" destId="{E7F2488A-0331-47CE-BBD1-3990B3D77249}" srcOrd="3" destOrd="0" parTransId="{D6B726A4-4C7A-43DC-93D8-45E0C5B370C8}" sibTransId="{0BAD8810-7714-44D0-A2DA-0565014CD51E}"/>
    <dgm:cxn modelId="{6E552456-67CC-4107-B6EF-971378115BBE}" type="presOf" srcId="{D155B304-1FF5-4E62-96FF-571EB0C63200}" destId="{B5B7D652-FE47-4784-B84F-F8D9CC894A43}" srcOrd="1" destOrd="0" presId="urn:microsoft.com/office/officeart/2005/8/layout/process2"/>
    <dgm:cxn modelId="{33DF1A77-749D-4CAD-9F2B-4639411AD6C3}" type="presOf" srcId="{299331F2-AE4E-4CA6-A012-5DD72EBBBA1A}" destId="{397CC543-3460-404A-96CC-893184BA2F07}" srcOrd="0" destOrd="0" presId="urn:microsoft.com/office/officeart/2005/8/layout/process2"/>
    <dgm:cxn modelId="{7829C05A-5F09-4E87-BD30-2E0CA389536E}" type="presOf" srcId="{A001F85F-ECEA-42E1-A0A6-913B7116347C}" destId="{4359591E-75EF-48CA-ABFF-3D5AED6D1634}" srcOrd="0" destOrd="0" presId="urn:microsoft.com/office/officeart/2005/8/layout/process2"/>
    <dgm:cxn modelId="{CA4B6E7E-E92F-45D9-85A4-A893E0D02A39}" type="presOf" srcId="{299331F2-AE4E-4CA6-A012-5DD72EBBBA1A}" destId="{94CE5C6D-C305-4AB2-8E6F-573B6C0C6390}" srcOrd="1" destOrd="0" presId="urn:microsoft.com/office/officeart/2005/8/layout/process2"/>
    <dgm:cxn modelId="{8E15468E-BC12-4CC3-B9CE-0963A36D060B}" srcId="{FDBF4AB6-CA84-402B-84FD-775E55CAFA77}" destId="{45F73F17-C49B-412F-A0FE-597ABCCF0F0D}" srcOrd="1" destOrd="0" parTransId="{E5E9C392-595D-45AB-9C22-3E8C10B7BBB3}" sibTransId="{35531F03-4066-4B73-9472-825F2C2280AC}"/>
    <dgm:cxn modelId="{3BFBA0AF-294B-467E-B6D7-450061FA4102}" type="presOf" srcId="{E7F2488A-0331-47CE-BBD1-3990B3D77249}" destId="{DEC638BD-441D-4DA0-B979-E7690B749300}" srcOrd="0" destOrd="0" presId="urn:microsoft.com/office/officeart/2005/8/layout/process2"/>
    <dgm:cxn modelId="{827755B5-2E5B-4360-93A5-A27840C27F66}" type="presOf" srcId="{B3E3330B-3D60-4852-A49B-72D463271D4F}" destId="{4FAB82A6-2D33-4B80-9F8E-CFD72D2B0081}" srcOrd="0" destOrd="0" presId="urn:microsoft.com/office/officeart/2005/8/layout/process2"/>
    <dgm:cxn modelId="{884BDADF-3684-4A22-B0E0-516F078D076C}" srcId="{FDBF4AB6-CA84-402B-84FD-775E55CAFA77}" destId="{B3E3330B-3D60-4852-A49B-72D463271D4F}" srcOrd="2" destOrd="0" parTransId="{375A797F-6AE6-47BD-803A-0BBD898D6570}" sibTransId="{299331F2-AE4E-4CA6-A012-5DD72EBBBA1A}"/>
    <dgm:cxn modelId="{39C571E8-10EB-481C-8B21-2BE96B374985}" type="presOf" srcId="{D155B304-1FF5-4E62-96FF-571EB0C63200}" destId="{50524EE7-6AFC-47BA-83D2-0468FD499381}" srcOrd="0" destOrd="0" presId="urn:microsoft.com/office/officeart/2005/8/layout/process2"/>
    <dgm:cxn modelId="{E22A79F0-8DB1-4087-8995-89C24D9B22B0}" srcId="{FDBF4AB6-CA84-402B-84FD-775E55CAFA77}" destId="{A001F85F-ECEA-42E1-A0A6-913B7116347C}" srcOrd="0" destOrd="0" parTransId="{3735D056-3A2C-4191-83E7-5F8B0F66410C}" sibTransId="{D155B304-1FF5-4E62-96FF-571EB0C63200}"/>
    <dgm:cxn modelId="{2A5045F2-C3B5-480C-A1D1-3FD32773DF4B}" type="presOf" srcId="{35531F03-4066-4B73-9472-825F2C2280AC}" destId="{0A6372AE-1BA0-47B4-9A36-A52A121C5B9C}" srcOrd="0" destOrd="0" presId="urn:microsoft.com/office/officeart/2005/8/layout/process2"/>
    <dgm:cxn modelId="{867B62C9-911D-4267-AEBC-286BDEBE7311}" type="presParOf" srcId="{C32A3A3B-FFF5-47D2-9C33-F26C7B26E88A}" destId="{4359591E-75EF-48CA-ABFF-3D5AED6D1634}" srcOrd="0" destOrd="0" presId="urn:microsoft.com/office/officeart/2005/8/layout/process2"/>
    <dgm:cxn modelId="{D90C5DB8-4E89-4DD4-8D6C-949CCD5B6EFE}" type="presParOf" srcId="{C32A3A3B-FFF5-47D2-9C33-F26C7B26E88A}" destId="{50524EE7-6AFC-47BA-83D2-0468FD499381}" srcOrd="1" destOrd="0" presId="urn:microsoft.com/office/officeart/2005/8/layout/process2"/>
    <dgm:cxn modelId="{B101B185-CE3C-491D-AE03-CD63D9FD3ABD}" type="presParOf" srcId="{50524EE7-6AFC-47BA-83D2-0468FD499381}" destId="{B5B7D652-FE47-4784-B84F-F8D9CC894A43}" srcOrd="0" destOrd="0" presId="urn:microsoft.com/office/officeart/2005/8/layout/process2"/>
    <dgm:cxn modelId="{C6E23CCF-083C-49C4-A6B2-E36536FD80E7}" type="presParOf" srcId="{C32A3A3B-FFF5-47D2-9C33-F26C7B26E88A}" destId="{64268218-68FF-4617-8DB4-B6FA6DC825BF}" srcOrd="2" destOrd="0" presId="urn:microsoft.com/office/officeart/2005/8/layout/process2"/>
    <dgm:cxn modelId="{06E235E0-830E-47EA-99DB-4CF5AF9B8CDF}" type="presParOf" srcId="{C32A3A3B-FFF5-47D2-9C33-F26C7B26E88A}" destId="{0A6372AE-1BA0-47B4-9A36-A52A121C5B9C}" srcOrd="3" destOrd="0" presId="urn:microsoft.com/office/officeart/2005/8/layout/process2"/>
    <dgm:cxn modelId="{B4FDECA3-616D-4483-8925-EBB981798161}" type="presParOf" srcId="{0A6372AE-1BA0-47B4-9A36-A52A121C5B9C}" destId="{2858779D-C1CC-4C39-A161-D9E508AEE33A}" srcOrd="0" destOrd="0" presId="urn:microsoft.com/office/officeart/2005/8/layout/process2"/>
    <dgm:cxn modelId="{60F5B722-A798-4137-BA67-B2475CF59C10}" type="presParOf" srcId="{C32A3A3B-FFF5-47D2-9C33-F26C7B26E88A}" destId="{4FAB82A6-2D33-4B80-9F8E-CFD72D2B0081}" srcOrd="4" destOrd="0" presId="urn:microsoft.com/office/officeart/2005/8/layout/process2"/>
    <dgm:cxn modelId="{8237F79C-976D-4011-814A-2648901CD8FD}" type="presParOf" srcId="{C32A3A3B-FFF5-47D2-9C33-F26C7B26E88A}" destId="{397CC543-3460-404A-96CC-893184BA2F07}" srcOrd="5" destOrd="0" presId="urn:microsoft.com/office/officeart/2005/8/layout/process2"/>
    <dgm:cxn modelId="{AA36CAE3-3738-4CF3-8614-34F0970549DA}" type="presParOf" srcId="{397CC543-3460-404A-96CC-893184BA2F07}" destId="{94CE5C6D-C305-4AB2-8E6F-573B6C0C6390}" srcOrd="0" destOrd="0" presId="urn:microsoft.com/office/officeart/2005/8/layout/process2"/>
    <dgm:cxn modelId="{9F9128FC-57C2-4575-86F4-9497400786D2}" type="presParOf" srcId="{C32A3A3B-FFF5-47D2-9C33-F26C7B26E88A}" destId="{DEC638BD-441D-4DA0-B979-E7690B74930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4067DB-6FA5-48F7-9867-F08B0D00E02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019D87-8F47-4171-A344-A2864E6E6DE6}">
      <dgm:prSet/>
      <dgm:spPr/>
      <dgm:t>
        <a:bodyPr/>
        <a:lstStyle/>
        <a:p>
          <a:r>
            <a:rPr lang="pt-PT"/>
            <a:t>Filtragem com flags de qualidade, Remoção de outliers e Normalização com z-score da expressão proteica</a:t>
          </a:r>
          <a:endParaRPr lang="en-US"/>
        </a:p>
      </dgm:t>
    </dgm:pt>
    <dgm:pt modelId="{AB777BAE-0DDF-4B2D-9E8D-9BA3CE8E2A10}" type="parTrans" cxnId="{6476CD2B-0902-4C0F-9AA6-8105B8207D0E}">
      <dgm:prSet/>
      <dgm:spPr/>
      <dgm:t>
        <a:bodyPr/>
        <a:lstStyle/>
        <a:p>
          <a:endParaRPr lang="en-US"/>
        </a:p>
      </dgm:t>
    </dgm:pt>
    <dgm:pt modelId="{2392903D-F37A-4765-9D79-1DEA0C7B766E}" type="sibTrans" cxnId="{6476CD2B-0902-4C0F-9AA6-8105B8207D0E}">
      <dgm:prSet/>
      <dgm:spPr/>
      <dgm:t>
        <a:bodyPr/>
        <a:lstStyle/>
        <a:p>
          <a:endParaRPr lang="en-US"/>
        </a:p>
      </dgm:t>
    </dgm:pt>
    <dgm:pt modelId="{470153E0-1855-4552-81F2-78FE1586754A}">
      <dgm:prSet/>
      <dgm:spPr/>
      <dgm:t>
        <a:bodyPr/>
        <a:lstStyle/>
        <a:p>
          <a:r>
            <a:rPr lang="pt-PT" dirty="0" err="1"/>
            <a:t>Merge</a:t>
          </a:r>
          <a:r>
            <a:rPr lang="pt-PT" dirty="0"/>
            <a:t> das sequências:</a:t>
          </a:r>
        </a:p>
        <a:p>
          <a:r>
            <a:rPr lang="pt-PT" dirty="0"/>
            <a:t> promotor + "AACTT" + RBS</a:t>
          </a:r>
          <a:endParaRPr lang="en-US" dirty="0"/>
        </a:p>
      </dgm:t>
    </dgm:pt>
    <dgm:pt modelId="{1EB54F39-9AF0-4021-A145-DB4181AC340A}" type="parTrans" cxnId="{017415DA-16EC-4B17-BBBA-7460E4AAA264}">
      <dgm:prSet/>
      <dgm:spPr/>
      <dgm:t>
        <a:bodyPr/>
        <a:lstStyle/>
        <a:p>
          <a:endParaRPr lang="en-US"/>
        </a:p>
      </dgm:t>
    </dgm:pt>
    <dgm:pt modelId="{A050EEA8-DBEC-4636-9914-02959414676C}" type="sibTrans" cxnId="{017415DA-16EC-4B17-BBBA-7460E4AAA264}">
      <dgm:prSet/>
      <dgm:spPr/>
      <dgm:t>
        <a:bodyPr/>
        <a:lstStyle/>
        <a:p>
          <a:endParaRPr lang="en-US"/>
        </a:p>
      </dgm:t>
    </dgm:pt>
    <dgm:pt modelId="{C0032614-A6D8-4688-BD15-0F620FCB55DC}">
      <dgm:prSet/>
      <dgm:spPr/>
      <dgm:t>
        <a:bodyPr/>
        <a:lstStyle/>
        <a:p>
          <a:r>
            <a:rPr lang="pt-PT" dirty="0"/>
            <a:t>Resultado: </a:t>
          </a:r>
        </a:p>
        <a:p>
          <a:r>
            <a:rPr lang="pt-PT" dirty="0"/>
            <a:t>~8.700 sequências biológicas completas com a medição de expressão proteica</a:t>
          </a:r>
          <a:endParaRPr lang="en-US" dirty="0"/>
        </a:p>
      </dgm:t>
    </dgm:pt>
    <dgm:pt modelId="{D1E0E862-41A7-4DE9-9B97-788C92282EC4}" type="parTrans" cxnId="{8DCB52AE-AEEA-4DBB-95A6-FE0B524C20D1}">
      <dgm:prSet/>
      <dgm:spPr/>
      <dgm:t>
        <a:bodyPr/>
        <a:lstStyle/>
        <a:p>
          <a:endParaRPr lang="en-US"/>
        </a:p>
      </dgm:t>
    </dgm:pt>
    <dgm:pt modelId="{0E28ED63-3DDA-4135-887F-16466A59F498}" type="sibTrans" cxnId="{8DCB52AE-AEEA-4DBB-95A6-FE0B524C20D1}">
      <dgm:prSet/>
      <dgm:spPr/>
      <dgm:t>
        <a:bodyPr/>
        <a:lstStyle/>
        <a:p>
          <a:endParaRPr lang="en-US"/>
        </a:p>
      </dgm:t>
    </dgm:pt>
    <dgm:pt modelId="{AAFBD553-63E7-4269-80E8-E15F463F487E}" type="pres">
      <dgm:prSet presAssocID="{724067DB-6FA5-48F7-9867-F08B0D00E02F}" presName="outerComposite" presStyleCnt="0">
        <dgm:presLayoutVars>
          <dgm:chMax val="5"/>
          <dgm:dir/>
          <dgm:resizeHandles val="exact"/>
        </dgm:presLayoutVars>
      </dgm:prSet>
      <dgm:spPr/>
    </dgm:pt>
    <dgm:pt modelId="{141C6A00-FE4C-47DE-B413-95A6F01DF455}" type="pres">
      <dgm:prSet presAssocID="{724067DB-6FA5-48F7-9867-F08B0D00E02F}" presName="dummyMaxCanvas" presStyleCnt="0">
        <dgm:presLayoutVars/>
      </dgm:prSet>
      <dgm:spPr/>
    </dgm:pt>
    <dgm:pt modelId="{BABE1745-3333-475C-BC59-E556BA3A174A}" type="pres">
      <dgm:prSet presAssocID="{724067DB-6FA5-48F7-9867-F08B0D00E02F}" presName="ThreeNodes_1" presStyleLbl="node1" presStyleIdx="0" presStyleCnt="3">
        <dgm:presLayoutVars>
          <dgm:bulletEnabled val="1"/>
        </dgm:presLayoutVars>
      </dgm:prSet>
      <dgm:spPr/>
    </dgm:pt>
    <dgm:pt modelId="{03D340EA-B019-438E-B77C-D456649C41AD}" type="pres">
      <dgm:prSet presAssocID="{724067DB-6FA5-48F7-9867-F08B0D00E02F}" presName="ThreeNodes_2" presStyleLbl="node1" presStyleIdx="1" presStyleCnt="3">
        <dgm:presLayoutVars>
          <dgm:bulletEnabled val="1"/>
        </dgm:presLayoutVars>
      </dgm:prSet>
      <dgm:spPr/>
    </dgm:pt>
    <dgm:pt modelId="{3DC931E7-59B2-4784-9ED2-118F3CE63C11}" type="pres">
      <dgm:prSet presAssocID="{724067DB-6FA5-48F7-9867-F08B0D00E02F}" presName="ThreeNodes_3" presStyleLbl="node1" presStyleIdx="2" presStyleCnt="3">
        <dgm:presLayoutVars>
          <dgm:bulletEnabled val="1"/>
        </dgm:presLayoutVars>
      </dgm:prSet>
      <dgm:spPr/>
    </dgm:pt>
    <dgm:pt modelId="{5526C140-13DE-413B-9177-3D08D3695FB8}" type="pres">
      <dgm:prSet presAssocID="{724067DB-6FA5-48F7-9867-F08B0D00E02F}" presName="ThreeConn_1-2" presStyleLbl="fgAccFollowNode1" presStyleIdx="0" presStyleCnt="2">
        <dgm:presLayoutVars>
          <dgm:bulletEnabled val="1"/>
        </dgm:presLayoutVars>
      </dgm:prSet>
      <dgm:spPr/>
    </dgm:pt>
    <dgm:pt modelId="{E589BAF2-BDC0-40B4-B57B-119B949DF123}" type="pres">
      <dgm:prSet presAssocID="{724067DB-6FA5-48F7-9867-F08B0D00E02F}" presName="ThreeConn_2-3" presStyleLbl="fgAccFollowNode1" presStyleIdx="1" presStyleCnt="2">
        <dgm:presLayoutVars>
          <dgm:bulletEnabled val="1"/>
        </dgm:presLayoutVars>
      </dgm:prSet>
      <dgm:spPr/>
    </dgm:pt>
    <dgm:pt modelId="{8F6BA060-99D2-4E5C-BCA2-112D7F4F244E}" type="pres">
      <dgm:prSet presAssocID="{724067DB-6FA5-48F7-9867-F08B0D00E02F}" presName="ThreeNodes_1_text" presStyleLbl="node1" presStyleIdx="2" presStyleCnt="3">
        <dgm:presLayoutVars>
          <dgm:bulletEnabled val="1"/>
        </dgm:presLayoutVars>
      </dgm:prSet>
      <dgm:spPr/>
    </dgm:pt>
    <dgm:pt modelId="{4A808EA5-10CF-42CD-A562-73A545CA8955}" type="pres">
      <dgm:prSet presAssocID="{724067DB-6FA5-48F7-9867-F08B0D00E02F}" presName="ThreeNodes_2_text" presStyleLbl="node1" presStyleIdx="2" presStyleCnt="3">
        <dgm:presLayoutVars>
          <dgm:bulletEnabled val="1"/>
        </dgm:presLayoutVars>
      </dgm:prSet>
      <dgm:spPr/>
    </dgm:pt>
    <dgm:pt modelId="{4F24DA9B-3CB8-4385-9D6A-12F6B0BE7DD1}" type="pres">
      <dgm:prSet presAssocID="{724067DB-6FA5-48F7-9867-F08B0D00E02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C2E6700-1A19-46DF-BA79-766B9D19D031}" type="presOf" srcId="{A050EEA8-DBEC-4636-9914-02959414676C}" destId="{E589BAF2-BDC0-40B4-B57B-119B949DF123}" srcOrd="0" destOrd="0" presId="urn:microsoft.com/office/officeart/2005/8/layout/vProcess5"/>
    <dgm:cxn modelId="{ABE4B71E-3962-4D16-A496-E62E5C27FFEC}" type="presOf" srcId="{470153E0-1855-4552-81F2-78FE1586754A}" destId="{4A808EA5-10CF-42CD-A562-73A545CA8955}" srcOrd="1" destOrd="0" presId="urn:microsoft.com/office/officeart/2005/8/layout/vProcess5"/>
    <dgm:cxn modelId="{E1FE2A24-307D-421F-866B-10C7B28E6A52}" type="presOf" srcId="{2392903D-F37A-4765-9D79-1DEA0C7B766E}" destId="{5526C140-13DE-413B-9177-3D08D3695FB8}" srcOrd="0" destOrd="0" presId="urn:microsoft.com/office/officeart/2005/8/layout/vProcess5"/>
    <dgm:cxn modelId="{6476CD2B-0902-4C0F-9AA6-8105B8207D0E}" srcId="{724067DB-6FA5-48F7-9867-F08B0D00E02F}" destId="{AB019D87-8F47-4171-A344-A2864E6E6DE6}" srcOrd="0" destOrd="0" parTransId="{AB777BAE-0DDF-4B2D-9E8D-9BA3CE8E2A10}" sibTransId="{2392903D-F37A-4765-9D79-1DEA0C7B766E}"/>
    <dgm:cxn modelId="{16FA373A-15EE-4B6B-B7A9-D8F73FE8A5A1}" type="presOf" srcId="{C0032614-A6D8-4688-BD15-0F620FCB55DC}" destId="{4F24DA9B-3CB8-4385-9D6A-12F6B0BE7DD1}" srcOrd="1" destOrd="0" presId="urn:microsoft.com/office/officeart/2005/8/layout/vProcess5"/>
    <dgm:cxn modelId="{9AFA574C-E464-439B-B16E-349549F09590}" type="presOf" srcId="{470153E0-1855-4552-81F2-78FE1586754A}" destId="{03D340EA-B019-438E-B77C-D456649C41AD}" srcOrd="0" destOrd="0" presId="urn:microsoft.com/office/officeart/2005/8/layout/vProcess5"/>
    <dgm:cxn modelId="{5EEFEC55-0259-4D53-AAA4-7E9C2D9B49B0}" type="presOf" srcId="{AB019D87-8F47-4171-A344-A2864E6E6DE6}" destId="{BABE1745-3333-475C-BC59-E556BA3A174A}" srcOrd="0" destOrd="0" presId="urn:microsoft.com/office/officeart/2005/8/layout/vProcess5"/>
    <dgm:cxn modelId="{303DA25A-EC5A-452C-997E-52676B0E198A}" type="presOf" srcId="{C0032614-A6D8-4688-BD15-0F620FCB55DC}" destId="{3DC931E7-59B2-4784-9ED2-118F3CE63C11}" srcOrd="0" destOrd="0" presId="urn:microsoft.com/office/officeart/2005/8/layout/vProcess5"/>
    <dgm:cxn modelId="{8DCB52AE-AEEA-4DBB-95A6-FE0B524C20D1}" srcId="{724067DB-6FA5-48F7-9867-F08B0D00E02F}" destId="{C0032614-A6D8-4688-BD15-0F620FCB55DC}" srcOrd="2" destOrd="0" parTransId="{D1E0E862-41A7-4DE9-9B97-788C92282EC4}" sibTransId="{0E28ED63-3DDA-4135-887F-16466A59F498}"/>
    <dgm:cxn modelId="{F631F9B5-0A29-4EA8-AEB1-B571AE6C23FA}" type="presOf" srcId="{724067DB-6FA5-48F7-9867-F08B0D00E02F}" destId="{AAFBD553-63E7-4269-80E8-E15F463F487E}" srcOrd="0" destOrd="0" presId="urn:microsoft.com/office/officeart/2005/8/layout/vProcess5"/>
    <dgm:cxn modelId="{017415DA-16EC-4B17-BBBA-7460E4AAA264}" srcId="{724067DB-6FA5-48F7-9867-F08B0D00E02F}" destId="{470153E0-1855-4552-81F2-78FE1586754A}" srcOrd="1" destOrd="0" parTransId="{1EB54F39-9AF0-4021-A145-DB4181AC340A}" sibTransId="{A050EEA8-DBEC-4636-9914-02959414676C}"/>
    <dgm:cxn modelId="{88C525FF-7B04-4EE0-B5D6-61250F287195}" type="presOf" srcId="{AB019D87-8F47-4171-A344-A2864E6E6DE6}" destId="{8F6BA060-99D2-4E5C-BCA2-112D7F4F244E}" srcOrd="1" destOrd="0" presId="urn:microsoft.com/office/officeart/2005/8/layout/vProcess5"/>
    <dgm:cxn modelId="{F9814FEE-01AD-45C4-97B9-7FB9FBCD9E99}" type="presParOf" srcId="{AAFBD553-63E7-4269-80E8-E15F463F487E}" destId="{141C6A00-FE4C-47DE-B413-95A6F01DF455}" srcOrd="0" destOrd="0" presId="urn:microsoft.com/office/officeart/2005/8/layout/vProcess5"/>
    <dgm:cxn modelId="{6854E941-1488-4847-9C26-B85BA10A6535}" type="presParOf" srcId="{AAFBD553-63E7-4269-80E8-E15F463F487E}" destId="{BABE1745-3333-475C-BC59-E556BA3A174A}" srcOrd="1" destOrd="0" presId="urn:microsoft.com/office/officeart/2005/8/layout/vProcess5"/>
    <dgm:cxn modelId="{E7D7F832-E9DC-4269-B9A3-06F50D77B04E}" type="presParOf" srcId="{AAFBD553-63E7-4269-80E8-E15F463F487E}" destId="{03D340EA-B019-438E-B77C-D456649C41AD}" srcOrd="2" destOrd="0" presId="urn:microsoft.com/office/officeart/2005/8/layout/vProcess5"/>
    <dgm:cxn modelId="{FCBEFFC0-0570-4F34-9112-263F5E2AD4E5}" type="presParOf" srcId="{AAFBD553-63E7-4269-80E8-E15F463F487E}" destId="{3DC931E7-59B2-4784-9ED2-118F3CE63C11}" srcOrd="3" destOrd="0" presId="urn:microsoft.com/office/officeart/2005/8/layout/vProcess5"/>
    <dgm:cxn modelId="{A220177B-0AEB-4A14-80D5-AA49FAF14805}" type="presParOf" srcId="{AAFBD553-63E7-4269-80E8-E15F463F487E}" destId="{5526C140-13DE-413B-9177-3D08D3695FB8}" srcOrd="4" destOrd="0" presId="urn:microsoft.com/office/officeart/2005/8/layout/vProcess5"/>
    <dgm:cxn modelId="{6097F29E-0F81-4AE5-AB20-DCD481A42387}" type="presParOf" srcId="{AAFBD553-63E7-4269-80E8-E15F463F487E}" destId="{E589BAF2-BDC0-40B4-B57B-119B949DF123}" srcOrd="5" destOrd="0" presId="urn:microsoft.com/office/officeart/2005/8/layout/vProcess5"/>
    <dgm:cxn modelId="{DE68C0EA-9274-439F-B765-94E53CA94E41}" type="presParOf" srcId="{AAFBD553-63E7-4269-80E8-E15F463F487E}" destId="{8F6BA060-99D2-4E5C-BCA2-112D7F4F244E}" srcOrd="6" destOrd="0" presId="urn:microsoft.com/office/officeart/2005/8/layout/vProcess5"/>
    <dgm:cxn modelId="{B8B88D8B-8DF5-4964-8047-8EA8FE0FC1E6}" type="presParOf" srcId="{AAFBD553-63E7-4269-80E8-E15F463F487E}" destId="{4A808EA5-10CF-42CD-A562-73A545CA8955}" srcOrd="7" destOrd="0" presId="urn:microsoft.com/office/officeart/2005/8/layout/vProcess5"/>
    <dgm:cxn modelId="{BF8A6FD1-E77D-4B2C-892C-A30B6D2FED1F}" type="presParOf" srcId="{AAFBD553-63E7-4269-80E8-E15F463F487E}" destId="{4F24DA9B-3CB8-4385-9D6A-12F6B0BE7DD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9591E-75EF-48CA-ABFF-3D5AED6D1634}">
      <dsp:nvSpPr>
        <dsp:cNvPr id="0" name=""/>
        <dsp:cNvSpPr/>
      </dsp:nvSpPr>
      <dsp:spPr>
        <a:xfrm>
          <a:off x="2106479" y="2500"/>
          <a:ext cx="3102241" cy="930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Dados experimentais (Kosuri)</a:t>
          </a:r>
        </a:p>
      </dsp:txBody>
      <dsp:txXfrm>
        <a:off x="2133721" y="29742"/>
        <a:ext cx="3047757" cy="875632"/>
      </dsp:txXfrm>
    </dsp:sp>
    <dsp:sp modelId="{50524EE7-6AFC-47BA-83D2-0468FD499381}">
      <dsp:nvSpPr>
        <dsp:cNvPr id="0" name=""/>
        <dsp:cNvSpPr/>
      </dsp:nvSpPr>
      <dsp:spPr>
        <a:xfrm rot="5400000">
          <a:off x="3483203" y="955869"/>
          <a:ext cx="348793" cy="418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/>
        </a:p>
      </dsp:txBody>
      <dsp:txXfrm rot="-5400000">
        <a:off x="3532034" y="990748"/>
        <a:ext cx="251132" cy="244155"/>
      </dsp:txXfrm>
    </dsp:sp>
    <dsp:sp modelId="{64268218-68FF-4617-8DB4-B6FA6DC825BF}">
      <dsp:nvSpPr>
        <dsp:cNvPr id="0" name=""/>
        <dsp:cNvSpPr/>
      </dsp:nvSpPr>
      <dsp:spPr>
        <a:xfrm>
          <a:off x="2106479" y="1397674"/>
          <a:ext cx="3102241" cy="930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Filtragem e pré-processamento dos dados</a:t>
          </a:r>
        </a:p>
      </dsp:txBody>
      <dsp:txXfrm>
        <a:off x="2133721" y="1424916"/>
        <a:ext cx="3047757" cy="875632"/>
      </dsp:txXfrm>
    </dsp:sp>
    <dsp:sp modelId="{0A6372AE-1BA0-47B4-9A36-A52A121C5B9C}">
      <dsp:nvSpPr>
        <dsp:cNvPr id="0" name=""/>
        <dsp:cNvSpPr/>
      </dsp:nvSpPr>
      <dsp:spPr>
        <a:xfrm rot="5400000">
          <a:off x="3483203" y="2351043"/>
          <a:ext cx="348793" cy="418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/>
        </a:p>
      </dsp:txBody>
      <dsp:txXfrm rot="-5400000">
        <a:off x="3532034" y="2385922"/>
        <a:ext cx="251132" cy="244155"/>
      </dsp:txXfrm>
    </dsp:sp>
    <dsp:sp modelId="{4FAB82A6-2D33-4B80-9F8E-CFD72D2B0081}">
      <dsp:nvSpPr>
        <dsp:cNvPr id="0" name=""/>
        <dsp:cNvSpPr/>
      </dsp:nvSpPr>
      <dsp:spPr>
        <a:xfrm>
          <a:off x="2106479" y="2792849"/>
          <a:ext cx="3102241" cy="930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EVO extrai representações numéricas (embeddings)</a:t>
          </a:r>
        </a:p>
      </dsp:txBody>
      <dsp:txXfrm>
        <a:off x="2133721" y="2820091"/>
        <a:ext cx="3047757" cy="875632"/>
      </dsp:txXfrm>
    </dsp:sp>
    <dsp:sp modelId="{397CC543-3460-404A-96CC-893184BA2F07}">
      <dsp:nvSpPr>
        <dsp:cNvPr id="0" name=""/>
        <dsp:cNvSpPr/>
      </dsp:nvSpPr>
      <dsp:spPr>
        <a:xfrm rot="5400000">
          <a:off x="3483203" y="3746218"/>
          <a:ext cx="348793" cy="418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kern="1200"/>
        </a:p>
      </dsp:txBody>
      <dsp:txXfrm rot="-5400000">
        <a:off x="3532034" y="3781097"/>
        <a:ext cx="251132" cy="244155"/>
      </dsp:txXfrm>
    </dsp:sp>
    <dsp:sp modelId="{DEC638BD-441D-4DA0-B979-E7690B749300}">
      <dsp:nvSpPr>
        <dsp:cNvPr id="0" name=""/>
        <dsp:cNvSpPr/>
      </dsp:nvSpPr>
      <dsp:spPr>
        <a:xfrm>
          <a:off x="2106479" y="4188023"/>
          <a:ext cx="3102241" cy="930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Modelo supervisionado faz a previsão da expressão proteica</a:t>
          </a:r>
        </a:p>
      </dsp:txBody>
      <dsp:txXfrm>
        <a:off x="2133721" y="4215265"/>
        <a:ext cx="3047757" cy="875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E1745-3333-475C-BC59-E556BA3A174A}">
      <dsp:nvSpPr>
        <dsp:cNvPr id="0" name=""/>
        <dsp:cNvSpPr/>
      </dsp:nvSpPr>
      <dsp:spPr>
        <a:xfrm>
          <a:off x="0" y="0"/>
          <a:ext cx="6217920" cy="15361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Filtragem com flags de qualidade, Remoção de outliers e Normalização com z-score da expressão proteica</a:t>
          </a:r>
          <a:endParaRPr lang="en-US" sz="2100" kern="1200"/>
        </a:p>
      </dsp:txBody>
      <dsp:txXfrm>
        <a:off x="44994" y="44994"/>
        <a:ext cx="4560248" cy="1446204"/>
      </dsp:txXfrm>
    </dsp:sp>
    <dsp:sp modelId="{03D340EA-B019-438E-B77C-D456649C41AD}">
      <dsp:nvSpPr>
        <dsp:cNvPr id="0" name=""/>
        <dsp:cNvSpPr/>
      </dsp:nvSpPr>
      <dsp:spPr>
        <a:xfrm>
          <a:off x="548639" y="1792224"/>
          <a:ext cx="6217920" cy="15361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 err="1"/>
            <a:t>Merge</a:t>
          </a:r>
          <a:r>
            <a:rPr lang="pt-PT" sz="2100" kern="1200" dirty="0"/>
            <a:t> das sequências: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 promotor + "AACTT" + RBS</a:t>
          </a:r>
          <a:endParaRPr lang="en-US" sz="2100" kern="1200" dirty="0"/>
        </a:p>
      </dsp:txBody>
      <dsp:txXfrm>
        <a:off x="593633" y="1837218"/>
        <a:ext cx="4580767" cy="1446204"/>
      </dsp:txXfrm>
    </dsp:sp>
    <dsp:sp modelId="{3DC931E7-59B2-4784-9ED2-118F3CE63C11}">
      <dsp:nvSpPr>
        <dsp:cNvPr id="0" name=""/>
        <dsp:cNvSpPr/>
      </dsp:nvSpPr>
      <dsp:spPr>
        <a:xfrm>
          <a:off x="1097279" y="3584448"/>
          <a:ext cx="6217920" cy="15361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Resultado: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~8.700 sequências biológicas completas com a medição de expressão proteica</a:t>
          </a:r>
          <a:endParaRPr lang="en-US" sz="2100" kern="1200" dirty="0"/>
        </a:p>
      </dsp:txBody>
      <dsp:txXfrm>
        <a:off x="1142273" y="3629442"/>
        <a:ext cx="4580767" cy="1446204"/>
      </dsp:txXfrm>
    </dsp:sp>
    <dsp:sp modelId="{5526C140-13DE-413B-9177-3D08D3695FB8}">
      <dsp:nvSpPr>
        <dsp:cNvPr id="0" name=""/>
        <dsp:cNvSpPr/>
      </dsp:nvSpPr>
      <dsp:spPr>
        <a:xfrm>
          <a:off x="5219395" y="1164945"/>
          <a:ext cx="998524" cy="998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444063" y="1164945"/>
        <a:ext cx="549188" cy="751389"/>
      </dsp:txXfrm>
    </dsp:sp>
    <dsp:sp modelId="{E589BAF2-BDC0-40B4-B57B-119B949DF123}">
      <dsp:nvSpPr>
        <dsp:cNvPr id="0" name=""/>
        <dsp:cNvSpPr/>
      </dsp:nvSpPr>
      <dsp:spPr>
        <a:xfrm>
          <a:off x="5768035" y="2946928"/>
          <a:ext cx="998524" cy="998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992703" y="2946928"/>
        <a:ext cx="549188" cy="751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557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833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8985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3EFF4-2125-5A5C-26D7-01158EC14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4D8234-FF37-768D-42B7-531197FB4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BADEB4B-1460-2F4A-FE16-2F6A1F6DA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244ED74-39CC-DE76-338C-5B301BF2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177F187-39DD-BDA2-3AA2-D4A6DBFF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603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DF4BB-F7B0-A44F-9FC2-20722FB6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1B320E-0359-D477-A96A-691A2D061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627D1A7-F81D-FD8B-6CAC-27FD6372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1DFCF1D-5F1C-1858-0DF4-6A35D06B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98AB626-6FB0-854F-0438-DCC310AE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7082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7A74A8-7F30-5332-903A-456310A5D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4D327EB-116E-45DF-7525-3C41423EC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2B259A4-55A0-91F3-110C-F99BE9D2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1141711-F297-18CF-1E1B-C0CB5E95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7675995-5A5F-2943-9426-2FB0C8EB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1687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7108D-D1B2-1CB5-43D4-C0B27028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C4A89D2-6934-00EC-92AA-9564E73E4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3915D8A-1076-A62E-4F4A-213C7D438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79FF0BD-B015-BA30-97F0-E4A127B4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53EC923-8F67-E8EE-B074-B977C2415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384E658-F79F-7A2E-375F-063004229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9630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2A588-F27A-72A4-D9EC-0F1451BA0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CEF6C84-A82E-768E-3B51-36E9DBF0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4065FBB-990D-C4F6-0EA7-01ACAD91A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00E9746-407A-30FD-0057-C96EFB679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DBAC37D-9B05-C281-8C55-8366DB88D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07E571A-E701-5209-0DC6-5614DA473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E26AE11-021A-00F1-D594-4A2F063E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62FFC84-1C54-9E67-5787-384DC141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843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BF592-D4C4-E63B-ADE2-D71B46D1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055EEEC-F8DA-08EC-9E94-F1CDFA1B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724DBB0-235B-A158-ECDB-687ACFF8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F94468C-805F-E32A-5957-90208EDA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5994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5AFD8AF-8D4C-800B-2D9B-7A04FD35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0014613-631C-8F97-4086-DB3F3FF84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BF0910-986D-0E80-A3BF-DF90DC1F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703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8AEC2-ABB8-AE76-5AF0-B48C9CC24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D61A3D-D759-1C46-FABF-2B715B73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620C6D7-DF23-1A16-316B-8E3C824DB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6516F84-40BF-39E2-8291-FD4F9BD96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0A993B5-C935-7EF0-4967-F9F80F5D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A5E90EA-4F7E-BBB2-5774-7A4CC3E9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0044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477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33F0F-AB43-9B98-BF54-83433B66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2D59768-EF32-E585-6C6F-11A80741B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02A378B-1BE6-F044-813D-89821358D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403AA01-99D1-74A4-FC82-15CB1173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D3A3385-3D8B-60CD-2473-A66A1F16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BD0B303-619E-7FC6-BA19-AD7CFC306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1082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F582C-8AC9-FB27-D228-27835130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999ECAB-1CFD-188F-8769-DA5BE78A8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BBF7DDB-8547-CE52-5962-A3E478F9C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BF131D3-9F6C-7B95-661B-75EE8157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BF3A6A-0B1E-8383-87A4-C01A9C36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27614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9CA54D-9ABF-207A-31C0-6DCAA5BD1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11630EC-A5B7-15E3-F200-771CBD407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B97FF7C-EFC6-2AF6-4C2F-A6DC67DB3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C57E2D9-4E4C-FB84-0257-042E511AD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0B193B0-C365-71AD-66D0-07D6F2C2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041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7183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680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016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224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6014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325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68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414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FF422C3-A29D-F250-7D18-352F064C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DF72648-44DB-A6CD-A9D1-E0BD28139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32572FE-5D3C-93D5-CF68-FAA789F88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9E7713-CEB5-496E-A2E9-7060E9501046}" type="datetimeFigureOut">
              <a:rPr lang="pt-PT" smtClean="0"/>
              <a:t>04/06/2025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B30150F-5B62-DE90-B0A4-DBD7D9628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D4457CD-1612-4304-AC6A-62BCF689A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6E87FD-47E4-4D6E-B0C9-EA6F66A1FD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169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3EC6B5F5-6272-05B4-B163-7DCDF8F5A8CC}"/>
              </a:ext>
            </a:extLst>
          </p:cNvPr>
          <p:cNvSpPr txBox="1"/>
          <p:nvPr/>
        </p:nvSpPr>
        <p:spPr>
          <a:xfrm>
            <a:off x="0" y="1"/>
            <a:ext cx="4630994" cy="6858000"/>
          </a:xfrm>
          <a:prstGeom prst="rect">
            <a:avLst/>
          </a:prstGeom>
          <a:solidFill>
            <a:srgbClr val="3CBDF0"/>
          </a:solidFill>
        </p:spPr>
        <p:txBody>
          <a:bodyPr wrap="square" rtlCol="0">
            <a:spAutoFit/>
          </a:bodyPr>
          <a:lstStyle/>
          <a:p>
            <a:endParaRPr lang="pt-PT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895016-5E35-F0B3-47FA-2C4FF84D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43" y="297927"/>
            <a:ext cx="3778307" cy="574891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Optimization of DNA Constructs for Gene Expression Guided by Machine Learning</a:t>
            </a:r>
            <a:br>
              <a:rPr lang="pt-PT" b="1" dirty="0">
                <a:solidFill>
                  <a:schemeClr val="bg1"/>
                </a:solidFill>
                <a:latin typeface="Corbel" panose="020B0503020204020204" pitchFamily="34" charset="0"/>
              </a:rPr>
            </a:br>
            <a:br>
              <a:rPr lang="pt-PT" b="1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pt-PT" sz="1600" b="1" dirty="0">
                <a:solidFill>
                  <a:schemeClr val="bg1"/>
                </a:solidFill>
                <a:latin typeface="Abadi" panose="020B0604020104020204" pitchFamily="34" charset="0"/>
              </a:rPr>
              <a:t>João Manuel Barbosa Lima PG55701</a:t>
            </a:r>
            <a:br>
              <a:rPr lang="pt-PT" sz="1600" b="1" dirty="0">
                <a:solidFill>
                  <a:schemeClr val="bg1"/>
                </a:solidFill>
                <a:latin typeface="Abadi" panose="020B0604020104020204" pitchFamily="34" charset="0"/>
              </a:rPr>
            </a:br>
            <a:r>
              <a:rPr lang="pt-PT" sz="1600" b="1" dirty="0">
                <a:solidFill>
                  <a:schemeClr val="bg1"/>
                </a:solidFill>
                <a:latin typeface="Abadi" panose="020B0604020104020204" pitchFamily="34" charset="0"/>
              </a:rPr>
              <a:t>Mestrado em Bioinformática 2024/25</a:t>
            </a:r>
            <a:endParaRPr lang="pt-PT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831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4D8E8-C8D3-9811-A5ED-C307713A6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BE8C9B-6120-8550-1DC9-D940CB5A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/>
              <a:t>Explicação da lógica do código</a:t>
            </a:r>
          </a:p>
        </p:txBody>
      </p:sp>
      <p:grpSp>
        <p:nvGrpSpPr>
          <p:cNvPr id="24" name="Group 2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A79185-E60F-61C1-676A-B2D831613123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Carregamento</a:t>
            </a:r>
            <a:r>
              <a:rPr lang="en-US" sz="2000" dirty="0"/>
              <a:t> de Embeddings Pré-</a:t>
            </a:r>
            <a:r>
              <a:rPr lang="en-US" sz="2000" dirty="0" err="1"/>
              <a:t>calculados</a:t>
            </a: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Inicialização</a:t>
            </a:r>
            <a:r>
              <a:rPr lang="en-US" sz="2000" dirty="0"/>
              <a:t> do </a:t>
            </a:r>
            <a:r>
              <a:rPr lang="en-US" sz="2000" dirty="0" err="1"/>
              <a:t>Modelo</a:t>
            </a:r>
            <a:r>
              <a:rPr lang="en-US" sz="2000" dirty="0"/>
              <a:t> EVO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evo_model_instance</a:t>
            </a:r>
            <a:r>
              <a:rPr lang="en-US" sz="2000" dirty="0"/>
              <a:t> = Evo(EVO_MODEL_NAME) - </a:t>
            </a:r>
            <a:r>
              <a:rPr lang="pt-PT" sz="2000" dirty="0"/>
              <a:t>carrega os pesos pré-treinados do EVO</a:t>
            </a: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model.half</a:t>
            </a:r>
            <a:r>
              <a:rPr lang="en-US" sz="2000" dirty="0"/>
              <a:t>().to(device) - </a:t>
            </a:r>
            <a:r>
              <a:rPr lang="pt-PT" sz="2000" dirty="0"/>
              <a:t>Move o modelo para a GPU (se </a:t>
            </a:r>
            <a:r>
              <a:rPr lang="pt-PT" sz="2000" dirty="0" err="1"/>
              <a:t>device</a:t>
            </a:r>
            <a:r>
              <a:rPr lang="pt-PT" sz="2000" dirty="0"/>
              <a:t> = cuda:0)</a:t>
            </a: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extract_evo_features</a:t>
            </a:r>
            <a:r>
              <a:rPr lang="en-US" sz="2000" dirty="0"/>
              <a:t>(...) – </a:t>
            </a:r>
            <a:r>
              <a:rPr lang="en-US" sz="2000" dirty="0" err="1"/>
              <a:t>função</a:t>
            </a:r>
            <a:r>
              <a:rPr lang="en-US" sz="2000" dirty="0"/>
              <a:t> </a:t>
            </a:r>
            <a:r>
              <a:rPr lang="en-US" sz="2000" dirty="0" err="1"/>
              <a:t>definida</a:t>
            </a:r>
            <a:r>
              <a:rPr lang="en-US" sz="2000" dirty="0"/>
              <a:t> </a:t>
            </a:r>
            <a:r>
              <a:rPr lang="en-US" sz="2000" dirty="0" err="1"/>
              <a:t>anteriormente</a:t>
            </a:r>
            <a:r>
              <a:rPr lang="en-US" sz="2000" dirty="0"/>
              <a:t> </a:t>
            </a:r>
            <a:r>
              <a:rPr lang="en-US" sz="2000" dirty="0" err="1"/>
              <a:t>gera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embeddings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np.save</a:t>
            </a:r>
            <a:r>
              <a:rPr lang="en-US" sz="2000" dirty="0"/>
              <a:t>(...) – </a:t>
            </a:r>
            <a:r>
              <a:rPr lang="en-US" sz="2000" dirty="0" err="1"/>
              <a:t>salva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embeddings no disco</a:t>
            </a:r>
          </a:p>
        </p:txBody>
      </p:sp>
      <p:sp>
        <p:nvSpPr>
          <p:cNvPr id="31" name="Rectangle 3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Posição de Conteúdo 9" descr="Uma imagem com texto, captura de ecrã&#10;&#10;Os conteúdos gerados por IA podem estar incorretos.">
            <a:extLst>
              <a:ext uri="{FF2B5EF4-FFF2-40B4-BE49-F238E27FC236}">
                <a16:creationId xmlns:a16="http://schemas.microsoft.com/office/drawing/2014/main" id="{F318DFEA-46AE-931F-2B89-C77E72FB9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0368" b="1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6E030A-651E-C8CD-BD5B-F39A54F38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988C3C-F30D-3A95-4B3E-AF0067A0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Explicação da lógica do código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78B24EA-C87E-1605-2A15-00AFC218CCEB}"/>
              </a:ext>
            </a:extLst>
          </p:cNvPr>
          <p:cNvSpPr txBox="1"/>
          <p:nvPr/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X = </a:t>
            </a:r>
            <a:r>
              <a:rPr lang="en-US" sz="2000" dirty="0" err="1"/>
              <a:t>evo_features</a:t>
            </a:r>
            <a:r>
              <a:rPr lang="en-US" sz="2000" dirty="0"/>
              <a:t> - </a:t>
            </a:r>
            <a:r>
              <a:rPr lang="en-US" sz="2000" dirty="0" err="1"/>
              <a:t>variáveis</a:t>
            </a:r>
            <a:r>
              <a:rPr lang="en-US" sz="2000" dirty="0"/>
              <a:t> de entrada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 = </a:t>
            </a:r>
            <a:r>
              <a:rPr lang="en-US" sz="2000" dirty="0" err="1"/>
              <a:t>prot_z</a:t>
            </a:r>
            <a:r>
              <a:rPr lang="en-US" sz="2000" dirty="0"/>
              <a:t> -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dirty="0" err="1"/>
              <a:t>alvo</a:t>
            </a:r>
            <a:endParaRPr lang="en-US" sz="2000" dirty="0"/>
          </a:p>
        </p:txBody>
      </p:sp>
      <p:pic>
        <p:nvPicPr>
          <p:cNvPr id="8" name="Marcador de Posição de Conteúdo 7" descr="Uma imagem com texto, captura de ecrã, Tipo de letra&#10;&#10;Os conteúdos gerados por IA podem estar incorretos.">
            <a:extLst>
              <a:ext uri="{FF2B5EF4-FFF2-40B4-BE49-F238E27FC236}">
                <a16:creationId xmlns:a16="http://schemas.microsoft.com/office/drawing/2014/main" id="{8880C1B0-5849-7C99-8C20-1BED361AB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1532" y="3613901"/>
            <a:ext cx="5150277" cy="145495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4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C8F52E-73B6-C42D-0360-85C8FFB0F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7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F044CD-38AF-5BC3-0BC4-0E08C216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/>
              <a:t>Explicação da lógica do código</a:t>
            </a:r>
          </a:p>
        </p:txBody>
      </p:sp>
      <p:sp>
        <p:nvSpPr>
          <p:cNvPr id="69" name="Rectangle 7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B19F284-4759-98DD-5869-EFCEB42D4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34" y="2031101"/>
            <a:ext cx="5076326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>
              <a:spcAft>
                <a:spcPts val="600"/>
              </a:spcAft>
            </a:pPr>
            <a:r>
              <a:rPr lang="en-US" sz="1800" dirty="0" err="1"/>
              <a:t>n_splits</a:t>
            </a:r>
            <a:r>
              <a:rPr lang="en-US" sz="1800" dirty="0"/>
              <a:t> = 5; </a:t>
            </a:r>
            <a:r>
              <a:rPr lang="en-US" sz="1800" dirty="0" err="1"/>
              <a:t>kf</a:t>
            </a:r>
            <a:r>
              <a:rPr lang="en-US" sz="1800" dirty="0"/>
              <a:t> = </a:t>
            </a:r>
            <a:r>
              <a:rPr lang="en-US" sz="1800" dirty="0" err="1"/>
              <a:t>KFold</a:t>
            </a:r>
            <a:r>
              <a:rPr lang="en-US" sz="1800" dirty="0"/>
              <a:t>(...) - </a:t>
            </a:r>
            <a:r>
              <a:rPr lang="en-US" sz="1800" dirty="0" err="1"/>
              <a:t>validação</a:t>
            </a:r>
            <a:r>
              <a:rPr lang="en-US" sz="1800" dirty="0"/>
              <a:t> </a:t>
            </a:r>
            <a:r>
              <a:rPr lang="en-US" sz="1800" dirty="0" err="1"/>
              <a:t>cruzada</a:t>
            </a:r>
            <a:r>
              <a:rPr lang="en-US" sz="1800" dirty="0"/>
              <a:t> de 5-fold </a:t>
            </a:r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param_grid</a:t>
            </a:r>
            <a:r>
              <a:rPr lang="en-US" sz="1800" dirty="0"/>
              <a:t> - </a:t>
            </a:r>
            <a:r>
              <a:rPr lang="pt-PT" sz="1800" dirty="0"/>
              <a:t>Define o espaço de busca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grid_search</a:t>
            </a:r>
            <a:r>
              <a:rPr lang="en-US" sz="1800" dirty="0"/>
              <a:t> = </a:t>
            </a:r>
            <a:r>
              <a:rPr lang="en-US" sz="1800" dirty="0" err="1"/>
              <a:t>GridSearchCV</a:t>
            </a:r>
            <a:r>
              <a:rPr lang="en-US" sz="1800" dirty="0"/>
              <a:t>(</a:t>
            </a:r>
            <a:r>
              <a:rPr lang="en-US" sz="1800" dirty="0" err="1"/>
              <a:t>svr</a:t>
            </a:r>
            <a:r>
              <a:rPr lang="en-US" sz="1800" dirty="0"/>
              <a:t>, </a:t>
            </a:r>
            <a:r>
              <a:rPr lang="en-US" sz="1800" dirty="0" err="1"/>
              <a:t>param_grid</a:t>
            </a:r>
            <a:r>
              <a:rPr lang="en-US" sz="1800" dirty="0"/>
              <a:t>, cv=</a:t>
            </a:r>
            <a:r>
              <a:rPr lang="en-US" sz="1800" dirty="0" err="1"/>
              <a:t>kf</a:t>
            </a:r>
            <a:r>
              <a:rPr lang="en-US" sz="1800" dirty="0"/>
              <a:t>, scoring='</a:t>
            </a:r>
            <a:r>
              <a:rPr lang="en-US" sz="1800" dirty="0" err="1"/>
              <a:t>neg_mean_squared_error</a:t>
            </a:r>
            <a:r>
              <a:rPr lang="en-US" sz="1800" dirty="0"/>
              <a:t>', </a:t>
            </a:r>
            <a:r>
              <a:rPr lang="en-US" sz="1800" dirty="0" err="1"/>
              <a:t>n_jobs</a:t>
            </a:r>
            <a:r>
              <a:rPr lang="en-US" sz="1800" dirty="0"/>
              <a:t>=-1, verbose=2)</a:t>
            </a:r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grid_search.fit</a:t>
            </a:r>
            <a:r>
              <a:rPr lang="en-US" sz="1800" dirty="0"/>
              <a:t>(X, y) - </a:t>
            </a:r>
            <a:r>
              <a:rPr lang="pt-PT" sz="1800" dirty="0"/>
              <a:t>Inicia o processo de procura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best_svr_model</a:t>
            </a:r>
            <a:r>
              <a:rPr lang="en-US" sz="1800" dirty="0"/>
              <a:t> - </a:t>
            </a:r>
            <a:r>
              <a:rPr lang="pt-PT" sz="1800" dirty="0"/>
              <a:t>devolve o modelo SVM com </a:t>
            </a:r>
            <a:r>
              <a:rPr lang="pt-PT" sz="1800" dirty="0" err="1"/>
              <a:t>elhor</a:t>
            </a:r>
            <a:r>
              <a:rPr lang="pt-PT" sz="1800" dirty="0"/>
              <a:t> desempenho médio</a:t>
            </a:r>
            <a:endParaRPr lang="en-US" sz="1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7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 descr="Uma imagem com texto, captura de ecrã, Tipo de letra&#10;&#10;Os conteúdos gerados por IA podem estar incorretos.">
            <a:extLst>
              <a:ext uri="{FF2B5EF4-FFF2-40B4-BE49-F238E27FC236}">
                <a16:creationId xmlns:a16="http://schemas.microsoft.com/office/drawing/2014/main" id="{B1A59EDC-A468-C47A-E051-3AEE2CF1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926666"/>
            <a:ext cx="5628018" cy="27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8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575D8-6752-FE2A-6976-19682F55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Prespetivas</a:t>
            </a:r>
            <a:r>
              <a:rPr lang="pt-PT" b="1" dirty="0"/>
              <a:t> Futuras</a:t>
            </a:r>
            <a:br>
              <a:rPr lang="pt-PT" b="1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E937CC9-1194-3A9A-C6EB-22AF9A5F2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Executar o código em computador/servidor com recursos adequados</a:t>
            </a:r>
          </a:p>
          <a:p>
            <a:r>
              <a:rPr lang="pt-PT" dirty="0">
                <a:solidFill>
                  <a:schemeClr val="tx1"/>
                </a:solidFill>
              </a:rPr>
              <a:t>Implementar FNN e outros algoritmos de ML</a:t>
            </a:r>
          </a:p>
          <a:p>
            <a:r>
              <a:rPr lang="pt-PT" dirty="0">
                <a:solidFill>
                  <a:schemeClr val="tx1"/>
                </a:solidFill>
              </a:rPr>
              <a:t>Expansão do </a:t>
            </a:r>
            <a:r>
              <a:rPr lang="pt-PT" dirty="0" err="1">
                <a:solidFill>
                  <a:schemeClr val="tx1"/>
                </a:solidFill>
              </a:rPr>
              <a:t>dataset</a:t>
            </a:r>
            <a:r>
              <a:rPr lang="pt-PT" dirty="0">
                <a:solidFill>
                  <a:schemeClr val="tx1"/>
                </a:solidFill>
              </a:rPr>
              <a:t> de </a:t>
            </a:r>
            <a:r>
              <a:rPr lang="pt-PT" dirty="0" err="1">
                <a:solidFill>
                  <a:schemeClr val="tx1"/>
                </a:solidFill>
              </a:rPr>
              <a:t>Kosuri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et</a:t>
            </a:r>
            <a:r>
              <a:rPr lang="pt-PT" dirty="0">
                <a:solidFill>
                  <a:schemeClr val="tx1"/>
                </a:solidFill>
              </a:rPr>
              <a:t> al</a:t>
            </a:r>
          </a:p>
          <a:p>
            <a:r>
              <a:rPr lang="pt-PT" dirty="0">
                <a:solidFill>
                  <a:schemeClr val="tx1"/>
                </a:solidFill>
              </a:rPr>
              <a:t>Experimentar o modelo evo-1-131k-base (se houver recursos)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69108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98263-FED2-41AC-5551-6081ED37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CA8D1CB-DC4B-4F7D-F636-86322A1B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Prever a expressão proteica com base em sequências de DNA (promotor + RBS)</a:t>
            </a:r>
          </a:p>
          <a:p>
            <a:endParaRPr lang="pt-PT" dirty="0">
              <a:solidFill>
                <a:schemeClr val="tx1"/>
              </a:solidFill>
            </a:endParaRPr>
          </a:p>
          <a:p>
            <a:r>
              <a:rPr lang="pt-PT" dirty="0">
                <a:solidFill>
                  <a:schemeClr val="tx1"/>
                </a:solidFill>
              </a:rPr>
              <a:t>Usar o modelo EVO como extrator de </a:t>
            </a:r>
            <a:r>
              <a:rPr lang="pt-PT" dirty="0" err="1">
                <a:solidFill>
                  <a:schemeClr val="tx1"/>
                </a:solidFill>
              </a:rPr>
              <a:t>features</a:t>
            </a:r>
            <a:endParaRPr lang="pt-PT" dirty="0">
              <a:solidFill>
                <a:schemeClr val="tx1"/>
              </a:solidFill>
            </a:endParaRPr>
          </a:p>
          <a:p>
            <a:endParaRPr lang="pt-PT" dirty="0">
              <a:solidFill>
                <a:schemeClr val="tx1"/>
              </a:solidFill>
            </a:endParaRPr>
          </a:p>
          <a:p>
            <a:r>
              <a:rPr lang="pt-PT" dirty="0">
                <a:solidFill>
                  <a:schemeClr val="tx1"/>
                </a:solidFill>
              </a:rPr>
              <a:t>Treino supervisionado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2546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514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F54495-2EE1-1D35-D72F-AAE98D62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42" y="1123837"/>
            <a:ext cx="6451110" cy="1255469"/>
          </a:xfrm>
        </p:spPr>
        <p:txBody>
          <a:bodyPr>
            <a:normAutofit/>
          </a:bodyPr>
          <a:lstStyle/>
          <a:p>
            <a:r>
              <a:rPr lang="pt-PT" b="1" dirty="0"/>
              <a:t>EVO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pic>
        <p:nvPicPr>
          <p:cNvPr id="27" name="Graphic 6" descr="ADN">
            <a:extLst>
              <a:ext uri="{FF2B5EF4-FFF2-40B4-BE49-F238E27FC236}">
                <a16:creationId xmlns:a16="http://schemas.microsoft.com/office/drawing/2014/main" id="{44BBD7C7-8479-770F-6CC9-D49D2A51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771" y="1535135"/>
            <a:ext cx="3778286" cy="3778286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D597F6-B4D0-7D40-0458-F8BE0535D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644" y="2510395"/>
            <a:ext cx="6451109" cy="3274586"/>
          </a:xfrm>
        </p:spPr>
        <p:txBody>
          <a:bodyPr anchor="t">
            <a:normAutofit lnSpcReduction="10000"/>
          </a:bodyPr>
          <a:lstStyle/>
          <a:p>
            <a:r>
              <a:rPr lang="pt-PT" dirty="0">
                <a:solidFill>
                  <a:srgbClr val="FFFFFF"/>
                </a:solidFill>
              </a:rPr>
              <a:t>“</a:t>
            </a:r>
            <a:r>
              <a:rPr lang="pt-PT" dirty="0" err="1">
                <a:solidFill>
                  <a:srgbClr val="FFFFFF"/>
                </a:solidFill>
              </a:rPr>
              <a:t>Foundational</a:t>
            </a:r>
            <a:r>
              <a:rPr lang="pt-PT" dirty="0">
                <a:solidFill>
                  <a:srgbClr val="FFFFFF"/>
                </a:solidFill>
              </a:rPr>
              <a:t> </a:t>
            </a:r>
            <a:r>
              <a:rPr lang="pt-PT" dirty="0" err="1">
                <a:solidFill>
                  <a:srgbClr val="FFFFFF"/>
                </a:solidFill>
              </a:rPr>
              <a:t>model</a:t>
            </a:r>
            <a:r>
              <a:rPr lang="pt-PT" dirty="0">
                <a:solidFill>
                  <a:srgbClr val="FFFFFF"/>
                </a:solidFill>
              </a:rPr>
              <a:t>” treinado em 2.7 milhões de genomas bacterianos e de fagos</a:t>
            </a:r>
          </a:p>
          <a:p>
            <a:endParaRPr lang="pt-PT" dirty="0">
              <a:solidFill>
                <a:srgbClr val="FFFFFF"/>
              </a:solidFill>
            </a:endParaRPr>
          </a:p>
          <a:p>
            <a:r>
              <a:rPr lang="pt-PT" dirty="0">
                <a:solidFill>
                  <a:srgbClr val="FFFFFF"/>
                </a:solidFill>
              </a:rPr>
              <a:t>Processa sequências longas (131 kb)</a:t>
            </a:r>
          </a:p>
          <a:p>
            <a:endParaRPr lang="pt-PT" dirty="0">
              <a:solidFill>
                <a:srgbClr val="FFFFFF"/>
              </a:solidFill>
            </a:endParaRPr>
          </a:p>
          <a:p>
            <a:r>
              <a:rPr lang="pt-PT" dirty="0">
                <a:solidFill>
                  <a:srgbClr val="FFFFFF"/>
                </a:solidFill>
              </a:rPr>
              <a:t>7 mil milhões de parâmetros, tokenização de nucleótido único</a:t>
            </a:r>
          </a:p>
          <a:p>
            <a:endParaRPr lang="pt-PT" dirty="0">
              <a:solidFill>
                <a:srgbClr val="FFFFFF"/>
              </a:solidFill>
            </a:endParaRPr>
          </a:p>
          <a:p>
            <a:r>
              <a:rPr lang="pt-PT" dirty="0">
                <a:solidFill>
                  <a:srgbClr val="FFFFFF"/>
                </a:solidFill>
              </a:rPr>
              <a:t>Produz </a:t>
            </a:r>
            <a:r>
              <a:rPr lang="pt-PT" dirty="0" err="1">
                <a:solidFill>
                  <a:srgbClr val="FFFFFF"/>
                </a:solidFill>
              </a:rPr>
              <a:t>embeddings</a:t>
            </a:r>
            <a:r>
              <a:rPr lang="pt-PT" dirty="0">
                <a:solidFill>
                  <a:srgbClr val="FFFFFF"/>
                </a:solidFill>
              </a:rPr>
              <a:t> ricos em informação biológica</a:t>
            </a:r>
          </a:p>
          <a:p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9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961C-ADEC-C96D-3717-5DCC758C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Pontos a reter</a:t>
            </a:r>
            <a:br>
              <a:rPr lang="pt-PT" b="1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1F1DBB5-D241-6ECF-FA28-D14D78369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>
                <a:solidFill>
                  <a:schemeClr val="tx1"/>
                </a:solidFill>
              </a:rPr>
              <a:t>Padding</a:t>
            </a:r>
            <a:r>
              <a:rPr lang="pt-PT" dirty="0">
                <a:solidFill>
                  <a:schemeClr val="tx1"/>
                </a:solidFill>
              </a:rPr>
              <a:t> e </a:t>
            </a:r>
            <a:r>
              <a:rPr lang="pt-PT" dirty="0" err="1">
                <a:solidFill>
                  <a:schemeClr val="tx1"/>
                </a:solidFill>
              </a:rPr>
              <a:t>batching</a:t>
            </a:r>
            <a:r>
              <a:rPr lang="pt-PT" dirty="0">
                <a:solidFill>
                  <a:schemeClr val="tx1"/>
                </a:solidFill>
              </a:rPr>
              <a:t> dinâmico</a:t>
            </a:r>
          </a:p>
          <a:p>
            <a:r>
              <a:rPr lang="pt-PT" dirty="0">
                <a:solidFill>
                  <a:schemeClr val="tx1"/>
                </a:solidFill>
              </a:rPr>
              <a:t>Extração dos </a:t>
            </a:r>
            <a:r>
              <a:rPr lang="pt-PT" dirty="0" err="1">
                <a:solidFill>
                  <a:schemeClr val="tx1"/>
                </a:solidFill>
              </a:rPr>
              <a:t>embeddings</a:t>
            </a:r>
            <a:r>
              <a:rPr lang="pt-PT" dirty="0">
                <a:solidFill>
                  <a:schemeClr val="tx1"/>
                </a:solidFill>
              </a:rPr>
              <a:t> (média dos </a:t>
            </a:r>
            <a:r>
              <a:rPr lang="pt-PT" dirty="0" err="1">
                <a:solidFill>
                  <a:schemeClr val="tx1"/>
                </a:solidFill>
              </a:rPr>
              <a:t>hidden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states</a:t>
            </a:r>
            <a:r>
              <a:rPr lang="pt-PT" dirty="0">
                <a:solidFill>
                  <a:schemeClr val="tx1"/>
                </a:solidFill>
              </a:rPr>
              <a:t>)</a:t>
            </a:r>
          </a:p>
          <a:p>
            <a:r>
              <a:rPr lang="pt-PT" dirty="0" err="1">
                <a:solidFill>
                  <a:schemeClr val="tx1"/>
                </a:solidFill>
              </a:rPr>
              <a:t>embeddings</a:t>
            </a:r>
            <a:r>
              <a:rPr lang="pt-PT" dirty="0">
                <a:solidFill>
                  <a:schemeClr val="tx1"/>
                </a:solidFill>
              </a:rPr>
              <a:t>: vetores densos que representam informação biológica</a:t>
            </a:r>
          </a:p>
          <a:p>
            <a:r>
              <a:rPr lang="pt-PT" dirty="0">
                <a:solidFill>
                  <a:schemeClr val="tx1"/>
                </a:solidFill>
              </a:rPr>
              <a:t>Capturam motivos, contexto local/global, estrutura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7112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3B3D5-CC86-7B23-4A7C-57E4437C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0EAC36-7628-DEFA-96E1-FABFEC4D5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Estudo de </a:t>
            </a:r>
            <a:r>
              <a:rPr lang="pt-PT" dirty="0" err="1">
                <a:solidFill>
                  <a:schemeClr val="tx1"/>
                </a:solidFill>
              </a:rPr>
              <a:t>Kosuri</a:t>
            </a:r>
            <a:r>
              <a:rPr lang="pt-PT" dirty="0">
                <a:solidFill>
                  <a:schemeClr val="tx1"/>
                </a:solidFill>
              </a:rPr>
              <a:t> </a:t>
            </a:r>
            <a:r>
              <a:rPr lang="pt-PT" dirty="0" err="1">
                <a:solidFill>
                  <a:schemeClr val="tx1"/>
                </a:solidFill>
              </a:rPr>
              <a:t>et</a:t>
            </a:r>
            <a:r>
              <a:rPr lang="pt-PT" dirty="0">
                <a:solidFill>
                  <a:schemeClr val="tx1"/>
                </a:solidFill>
              </a:rPr>
              <a:t> al. (2013) com 12.563 combinações promotor-RBS em </a:t>
            </a:r>
            <a:r>
              <a:rPr lang="pt-PT" i="1" dirty="0">
                <a:solidFill>
                  <a:schemeClr val="tx1"/>
                </a:solidFill>
              </a:rPr>
              <a:t>E. coli</a:t>
            </a:r>
          </a:p>
          <a:p>
            <a:endParaRPr lang="pt-PT" i="1" dirty="0">
              <a:solidFill>
                <a:schemeClr val="tx1"/>
              </a:solidFill>
            </a:endParaRPr>
          </a:p>
          <a:p>
            <a:r>
              <a:rPr lang="pt-PT" dirty="0">
                <a:solidFill>
                  <a:schemeClr val="tx1"/>
                </a:solidFill>
              </a:rPr>
              <a:t>114 promotores + 111 RBS (ribossomal binding site)</a:t>
            </a:r>
            <a:endParaRPr lang="pt-PT" i="1" dirty="0">
              <a:solidFill>
                <a:schemeClr val="tx1"/>
              </a:solidFill>
            </a:endParaRPr>
          </a:p>
          <a:p>
            <a:endParaRPr lang="pt-PT" dirty="0">
              <a:solidFill>
                <a:schemeClr val="tx1"/>
              </a:solidFill>
            </a:endParaRPr>
          </a:p>
          <a:p>
            <a:r>
              <a:rPr lang="pt-PT" dirty="0">
                <a:solidFill>
                  <a:schemeClr val="tx1"/>
                </a:solidFill>
              </a:rPr>
              <a:t>Mediram DNA, RNA e proteína para cada combinação</a:t>
            </a:r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836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D0CE4-B84F-52EC-A05E-ACA983B7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Lógica Geral do Treino</a:t>
            </a:r>
            <a:br>
              <a:rPr lang="pt-PT" b="1" dirty="0"/>
            </a:br>
            <a:endParaRPr lang="pt-PT" dirty="0"/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E00D1B05-12C5-7486-1AE9-6218082176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611427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980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6EB82B-391A-7C70-EF87-191A769F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/>
              <a:t>Problemas…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EAD08E-D061-669E-F79B-A2739D8E62E5}"/>
              </a:ext>
            </a:extLst>
          </p:cNvPr>
          <p:cNvSpPr txBox="1"/>
          <p:nvPr/>
        </p:nvSpPr>
        <p:spPr>
          <a:xfrm>
            <a:off x="74477" y="2215219"/>
            <a:ext cx="5319256" cy="4413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VRAM </a:t>
            </a:r>
            <a:r>
              <a:rPr lang="en-US" sz="1700" dirty="0" err="1"/>
              <a:t>insuficiente</a:t>
            </a:r>
            <a:r>
              <a:rPr lang="en-US" sz="1700" dirty="0"/>
              <a:t> (</a:t>
            </a:r>
            <a:r>
              <a:rPr lang="en-US" sz="1700" dirty="0" err="1"/>
              <a:t>testado</a:t>
            </a:r>
            <a:r>
              <a:rPr lang="en-US" sz="1700" dirty="0"/>
              <a:t> </a:t>
            </a:r>
            <a:r>
              <a:rPr lang="en-US" sz="1700" dirty="0" err="1"/>
              <a:t>em</a:t>
            </a:r>
            <a:r>
              <a:rPr lang="en-US" sz="1700" dirty="0"/>
              <a:t> </a:t>
            </a:r>
            <a:r>
              <a:rPr lang="en-US" sz="1700" dirty="0" err="1"/>
              <a:t>várias</a:t>
            </a:r>
            <a:r>
              <a:rPr lang="en-US" sz="1700" dirty="0"/>
              <a:t> </a:t>
            </a:r>
            <a:r>
              <a:rPr lang="en-US" sz="1700" dirty="0" err="1"/>
              <a:t>máquinas</a:t>
            </a:r>
            <a:r>
              <a:rPr lang="en-US" sz="1700" dirty="0"/>
              <a:t> do IQTB)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 err="1"/>
              <a:t>Tentativa</a:t>
            </a:r>
            <a:r>
              <a:rPr lang="en-US" sz="1700" b="1" dirty="0"/>
              <a:t> de </a:t>
            </a:r>
            <a:r>
              <a:rPr lang="en-US" sz="1700" b="1" dirty="0" err="1"/>
              <a:t>forçar</a:t>
            </a:r>
            <a:r>
              <a:rPr lang="en-US" sz="1700" b="1" dirty="0"/>
              <a:t> o </a:t>
            </a:r>
            <a:r>
              <a:rPr lang="en-US" sz="1700" b="1" dirty="0" err="1"/>
              <a:t>uso</a:t>
            </a:r>
            <a:r>
              <a:rPr lang="en-US" sz="1700" b="1" dirty="0"/>
              <a:t> da CPU </a:t>
            </a:r>
            <a:r>
              <a:rPr lang="en-US" sz="1700" dirty="0"/>
              <a:t>(</a:t>
            </a:r>
            <a:r>
              <a:rPr lang="en-US" sz="1700" dirty="0" err="1"/>
              <a:t>sem</a:t>
            </a:r>
            <a:r>
              <a:rPr lang="en-US" sz="1700" dirty="0"/>
              <a:t> </a:t>
            </a:r>
            <a:r>
              <a:rPr lang="en-US" sz="1700" dirty="0" err="1"/>
              <a:t>sucesso</a:t>
            </a:r>
            <a:r>
              <a:rPr lang="en-US" sz="1700" dirty="0"/>
              <a:t>, </a:t>
            </a:r>
            <a:r>
              <a:rPr lang="en-US" sz="1700" dirty="0" err="1"/>
              <a:t>possivelmente</a:t>
            </a:r>
            <a:r>
              <a:rPr lang="en-US" sz="1700" dirty="0"/>
              <a:t> a </a:t>
            </a:r>
            <a:r>
              <a:rPr lang="en-US" sz="1700" dirty="0" err="1"/>
              <a:t>stripedhyena</a:t>
            </a:r>
            <a:r>
              <a:rPr lang="en-US" sz="1700" dirty="0"/>
              <a:t> </a:t>
            </a:r>
            <a:r>
              <a:rPr lang="en-US" sz="1700" dirty="0" err="1"/>
              <a:t>ou</a:t>
            </a:r>
            <a:r>
              <a:rPr lang="en-US" sz="1700" dirty="0"/>
              <a:t> o </a:t>
            </a:r>
            <a:r>
              <a:rPr lang="en-US" sz="1700" dirty="0" err="1"/>
              <a:t>FlashAttention</a:t>
            </a:r>
            <a:r>
              <a:rPr lang="en-US" sz="1700" dirty="0"/>
              <a:t> </a:t>
            </a:r>
            <a:r>
              <a:rPr lang="en-US" sz="1700" dirty="0" err="1"/>
              <a:t>possuem</a:t>
            </a:r>
            <a:r>
              <a:rPr lang="en-US" sz="1700" dirty="0"/>
              <a:t> </a:t>
            </a:r>
            <a:r>
              <a:rPr lang="en-US" sz="1700" dirty="0" err="1"/>
              <a:t>dependências</a:t>
            </a:r>
            <a:r>
              <a:rPr lang="en-US" sz="1700" dirty="0"/>
              <a:t> das GPUS </a:t>
            </a:r>
            <a:r>
              <a:rPr lang="pt-PT" sz="1600" dirty="0"/>
              <a:t>em funcionalidades específicas de </a:t>
            </a:r>
            <a:r>
              <a:rPr lang="pt-PT" sz="1600" dirty="0" err="1"/>
              <a:t>GPUs</a:t>
            </a:r>
            <a:r>
              <a:rPr lang="pt-PT" sz="1600" dirty="0"/>
              <a:t> NVIDIA com arquitetura Ampere</a:t>
            </a:r>
            <a:r>
              <a:rPr lang="en-US" sz="1700" dirty="0"/>
              <a:t> )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Máximo que </a:t>
            </a:r>
            <a:r>
              <a:rPr lang="en-US" sz="1700" dirty="0" err="1"/>
              <a:t>foi</a:t>
            </a:r>
            <a:r>
              <a:rPr lang="en-US" sz="1700" dirty="0"/>
              <a:t> </a:t>
            </a:r>
            <a:r>
              <a:rPr lang="en-US" sz="1700" dirty="0" err="1"/>
              <a:t>disponibilizado</a:t>
            </a:r>
            <a:r>
              <a:rPr lang="en-US" sz="1700" dirty="0"/>
              <a:t> </a:t>
            </a:r>
            <a:r>
              <a:rPr lang="en-US" sz="1700" dirty="0" err="1"/>
              <a:t>até</a:t>
            </a:r>
            <a:r>
              <a:rPr lang="en-US" sz="1700" dirty="0"/>
              <a:t> à data: VRAM Total 12 GiB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Peso do evo: </a:t>
            </a:r>
            <a:r>
              <a:rPr lang="en-US" sz="1700" dirty="0"/>
              <a:t>Cada </a:t>
            </a:r>
            <a:r>
              <a:rPr lang="en-US" sz="1700" dirty="0" err="1"/>
              <a:t>parâmetro</a:t>
            </a:r>
            <a:r>
              <a:rPr lang="en-US" sz="1700" dirty="0"/>
              <a:t> </a:t>
            </a:r>
            <a:r>
              <a:rPr lang="en-US" sz="1700" dirty="0" err="1"/>
              <a:t>ocupa</a:t>
            </a:r>
            <a:r>
              <a:rPr lang="en-US" sz="1700" dirty="0"/>
              <a:t> 2 bytes (</a:t>
            </a:r>
            <a:r>
              <a:rPr lang="pt-PT" sz="1600" dirty="0"/>
              <a:t>FP16/BF16</a:t>
            </a:r>
            <a:r>
              <a:rPr lang="en-US" sz="1700" dirty="0"/>
              <a:t>). Com 6.45×10^9 </a:t>
            </a:r>
            <a:r>
              <a:rPr lang="en-US" sz="1700" dirty="0" err="1"/>
              <a:t>parâmêtros</a:t>
            </a:r>
            <a:r>
              <a:rPr lang="en-US" sz="1700" dirty="0"/>
              <a:t> ×2 bytes/</a:t>
            </a:r>
            <a:r>
              <a:rPr lang="en-US" sz="1700" dirty="0" err="1"/>
              <a:t>parâmetros</a:t>
            </a:r>
            <a:r>
              <a:rPr lang="en-US" sz="1700" dirty="0"/>
              <a:t> ≈12.9 GB (</a:t>
            </a:r>
            <a:r>
              <a:rPr lang="en-US" sz="1700" dirty="0" err="1"/>
              <a:t>arredondando</a:t>
            </a:r>
            <a:r>
              <a:rPr lang="en-US" sz="1700" dirty="0"/>
              <a:t> para </a:t>
            </a:r>
            <a:r>
              <a:rPr lang="en-US" sz="1700" b="1" dirty="0"/>
              <a:t>~14 GB</a:t>
            </a:r>
            <a:r>
              <a:rPr lang="en-US" sz="1700" dirty="0"/>
              <a:t> para </a:t>
            </a:r>
            <a:r>
              <a:rPr lang="en-US" sz="1700" dirty="0" err="1"/>
              <a:t>considerar</a:t>
            </a:r>
            <a:r>
              <a:rPr lang="en-US" sz="1700" dirty="0"/>
              <a:t> overheads e </a:t>
            </a:r>
            <a:r>
              <a:rPr lang="en-US" sz="1700" dirty="0" err="1"/>
              <a:t>ativações</a:t>
            </a:r>
            <a:r>
              <a:rPr lang="en-US" sz="1700" dirty="0"/>
              <a:t>)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Recomendado</a:t>
            </a:r>
            <a:r>
              <a:rPr lang="en-US" sz="1700" dirty="0"/>
              <a:t>: 24 GB de VRAM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6" name="Imagem 15" descr="Uma imagem com texto, captura de ecrã, Tipo de letra&#10;&#10;Os conteúdos gerados por IA podem estar incorretos.">
            <a:extLst>
              <a:ext uri="{FF2B5EF4-FFF2-40B4-BE49-F238E27FC236}">
                <a16:creationId xmlns:a16="http://schemas.microsoft.com/office/drawing/2014/main" id="{7CBBEC5C-70DA-D163-D6AE-CE265215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210" y="2215219"/>
            <a:ext cx="6649313" cy="2177649"/>
          </a:xfrm>
          <a:prstGeom prst="rect">
            <a:avLst/>
          </a:prstGeom>
        </p:spPr>
      </p:pic>
      <p:pic>
        <p:nvPicPr>
          <p:cNvPr id="7" name="Marcador de Posição de Conteúdo 6" descr="Uma imagem com texto, captura de ecrã, Tipo de letra&#10;&#10;Os conteúdos gerados por IA podem estar incorretos.">
            <a:extLst>
              <a:ext uri="{FF2B5EF4-FFF2-40B4-BE49-F238E27FC236}">
                <a16:creationId xmlns:a16="http://schemas.microsoft.com/office/drawing/2014/main" id="{0319ADA0-8EA1-F7BD-3F97-3C8AE1B22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8210" y="4925961"/>
            <a:ext cx="6649313" cy="182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7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33C33-C66C-445D-C910-993B95BC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1128408"/>
            <a:ext cx="3264310" cy="4601183"/>
          </a:xfrm>
        </p:spPr>
        <p:txBody>
          <a:bodyPr/>
          <a:lstStyle/>
          <a:p>
            <a:r>
              <a:rPr lang="pt-PT" b="1" dirty="0"/>
              <a:t>Pré-Processamento dos Dados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E7A302F7-BAB3-2341-9D97-DD4571CA42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827531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846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9A3B18-620E-A956-0F21-928B4F46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 err="1"/>
              <a:t>Explicação</a:t>
            </a:r>
            <a:r>
              <a:rPr lang="en-US" sz="3700" b="1" dirty="0"/>
              <a:t> da </a:t>
            </a:r>
            <a:r>
              <a:rPr lang="en-US" sz="3700" b="1" dirty="0" err="1"/>
              <a:t>lógica</a:t>
            </a:r>
            <a:r>
              <a:rPr lang="en-US" sz="3700" b="1" dirty="0"/>
              <a:t> do </a:t>
            </a:r>
            <a:r>
              <a:rPr lang="en-US" sz="3700" b="1" dirty="0" err="1"/>
              <a:t>código</a:t>
            </a:r>
            <a:endParaRPr lang="en-US" sz="37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83C6B0-A827-2EC2-334C-907B3B851698}"/>
              </a:ext>
            </a:extLst>
          </p:cNvPr>
          <p:cNvSpPr txBox="1"/>
          <p:nvPr/>
        </p:nvSpPr>
        <p:spPr>
          <a:xfrm>
            <a:off x="159341" y="2330505"/>
            <a:ext cx="5418499" cy="4361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2000" dirty="0" err="1"/>
              <a:t>model.eval</a:t>
            </a:r>
            <a:r>
              <a:rPr lang="pt-PT" sz="2000" dirty="0"/>
              <a:t>() - Coloca o modelo EVO em modo de avaliação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Processamento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Lotes</a:t>
            </a:r>
            <a:r>
              <a:rPr lang="en-US" sz="2000" dirty="0"/>
              <a:t> - </a:t>
            </a:r>
            <a:r>
              <a:rPr lang="en-US" sz="2000" dirty="0" err="1"/>
              <a:t>batch_size</a:t>
            </a: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tokenizer.tokenize</a:t>
            </a:r>
            <a:r>
              <a:rPr lang="en-US" sz="2000" dirty="0"/>
              <a:t>(seq) - </a:t>
            </a:r>
            <a:r>
              <a:rPr lang="en-US" sz="2000" dirty="0" err="1"/>
              <a:t>Tokenização</a:t>
            </a:r>
            <a:r>
              <a:rPr lang="en-US" sz="2000" dirty="0"/>
              <a:t> e Padding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with </a:t>
            </a:r>
            <a:r>
              <a:rPr lang="en-US" sz="2000" dirty="0" err="1"/>
              <a:t>torch.no_grad</a:t>
            </a:r>
            <a:r>
              <a:rPr lang="en-US" sz="2000" dirty="0"/>
              <a:t>():: - Envolve a </a:t>
            </a:r>
            <a:r>
              <a:rPr lang="en-US" sz="2000" dirty="0" err="1"/>
              <a:t>chamada</a:t>
            </a:r>
            <a:r>
              <a:rPr lang="en-US" sz="2000" dirty="0"/>
              <a:t> do </a:t>
            </a:r>
            <a:r>
              <a:rPr lang="en-US" sz="2000" dirty="0" err="1"/>
              <a:t>modelo</a:t>
            </a:r>
            <a:r>
              <a:rPr lang="en-US" sz="2000" dirty="0"/>
              <a:t> EVO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logits, </a:t>
            </a:r>
            <a:r>
              <a:rPr lang="en-US" sz="2000" dirty="0" err="1"/>
              <a:t>hidden_states</a:t>
            </a:r>
            <a:r>
              <a:rPr lang="en-US" sz="2000" dirty="0"/>
              <a:t> = model(</a:t>
            </a:r>
            <a:r>
              <a:rPr lang="en-US" sz="2000" dirty="0" err="1"/>
              <a:t>input_ids</a:t>
            </a:r>
            <a:r>
              <a:rPr lang="en-US" sz="2000" dirty="0"/>
              <a:t>): -</a:t>
            </a:r>
            <a:r>
              <a:rPr lang="en-US" sz="2000" dirty="0" err="1"/>
              <a:t>Chamada</a:t>
            </a:r>
            <a:r>
              <a:rPr lang="en-US" sz="2000" dirty="0"/>
              <a:t> principal do EVO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Logits - </a:t>
            </a:r>
            <a:r>
              <a:rPr lang="pt-PT" sz="2000" dirty="0"/>
              <a:t>São as saídas brutas do modelo</a:t>
            </a: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sequence_embeddings</a:t>
            </a:r>
            <a:r>
              <a:rPr lang="en-US" sz="2000" dirty="0"/>
              <a:t> = </a:t>
            </a:r>
            <a:r>
              <a:rPr lang="en-US" sz="2000" dirty="0" err="1"/>
              <a:t>hidden_states</a:t>
            </a:r>
            <a:r>
              <a:rPr lang="en-US" sz="2000" dirty="0"/>
              <a:t>[0].mean(dim=1) - </a:t>
            </a:r>
            <a:r>
              <a:rPr lang="pt-PT" sz="2000" dirty="0"/>
              <a:t>calcular a média ao longo da dimensão da sequência</a:t>
            </a: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all_embeddings.append</a:t>
            </a:r>
            <a:r>
              <a:rPr lang="en-US" sz="2000" dirty="0"/>
              <a:t>(</a:t>
            </a:r>
            <a:r>
              <a:rPr lang="en-US" sz="2000" dirty="0" err="1"/>
              <a:t>sequence_embeddings.cpu</a:t>
            </a:r>
            <a:r>
              <a:rPr lang="en-US" sz="2000" dirty="0"/>
              <a:t>().</a:t>
            </a:r>
            <a:r>
              <a:rPr lang="en-US" sz="2000" dirty="0" err="1"/>
              <a:t>numpy</a:t>
            </a:r>
            <a:r>
              <a:rPr lang="en-US" sz="2000" dirty="0"/>
              <a:t>()): - </a:t>
            </a:r>
            <a:r>
              <a:rPr lang="pt-PT" sz="2000" dirty="0" err="1"/>
              <a:t>embeddings</a:t>
            </a:r>
            <a:r>
              <a:rPr lang="pt-PT" sz="2000" dirty="0"/>
              <a:t> são movidos para a CPU e convertidos para </a:t>
            </a:r>
            <a:r>
              <a:rPr lang="pt-PT" sz="2000" dirty="0" err="1"/>
              <a:t>arrays</a:t>
            </a:r>
            <a:r>
              <a:rPr lang="pt-PT" sz="2000" dirty="0"/>
              <a:t> </a:t>
            </a:r>
            <a:r>
              <a:rPr lang="pt-PT" sz="2000" dirty="0" err="1"/>
              <a:t>NumPy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, captura de ecrã&#10;&#10;Os conteúdos gerados por IA podem estar incorretos.">
            <a:extLst>
              <a:ext uri="{FF2B5EF4-FFF2-40B4-BE49-F238E27FC236}">
                <a16:creationId xmlns:a16="http://schemas.microsoft.com/office/drawing/2014/main" id="{F57D3DA0-19A3-BF21-B608-9B66FB713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472" b="-2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40677"/>
      </p:ext>
    </p:extLst>
  </p:cSld>
  <p:clrMapOvr>
    <a:masterClrMapping/>
  </p:clrMapOvr>
</p:sld>
</file>

<file path=ppt/theme/theme1.xml><?xml version="1.0" encoding="utf-8"?>
<a:theme xmlns:a="http://schemas.openxmlformats.org/drawingml/2006/main" name="Moldura">
  <a:themeElements>
    <a:clrScheme name="Moldura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oldura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oldura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2C5FB057C96F749988969D30B68A9AD" ma:contentTypeVersion="6" ma:contentTypeDescription="Criar um novo documento." ma:contentTypeScope="" ma:versionID="6549ca0e2742d9acf5190fb662584255">
  <xsd:schema xmlns:xsd="http://www.w3.org/2001/XMLSchema" xmlns:xs="http://www.w3.org/2001/XMLSchema" xmlns:p="http://schemas.microsoft.com/office/2006/metadata/properties" xmlns:ns3="8f57d97d-435c-4ef8-b9e7-e51dc6c90fd3" targetNamespace="http://schemas.microsoft.com/office/2006/metadata/properties" ma:root="true" ma:fieldsID="2a46c13bc30ef87885f7d470d27baa41" ns3:_="">
    <xsd:import namespace="8f57d97d-435c-4ef8-b9e7-e51dc6c90fd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7d97d-435c-4ef8-b9e7-e51dc6c90fd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f57d97d-435c-4ef8-b9e7-e51dc6c90fd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84B126-1EAA-492A-8226-D9E6854016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57d97d-435c-4ef8-b9e7-e51dc6c90f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6EC917-EA8F-457B-A774-74AFA297A64E}">
  <ds:schemaRefs>
    <ds:schemaRef ds:uri="http://schemas.microsoft.com/office/2006/documentManagement/types"/>
    <ds:schemaRef ds:uri="8f57d97d-435c-4ef8-b9e7-e51dc6c90fd3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C263248-CF2C-4D62-A195-07488319E3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689</Words>
  <Application>Microsoft Office PowerPoint</Application>
  <PresentationFormat>Ecrã Panorâmico</PresentationFormat>
  <Paragraphs>96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13</vt:i4>
      </vt:variant>
    </vt:vector>
  </HeadingPairs>
  <TitlesOfParts>
    <vt:vector size="22" baseType="lpstr">
      <vt:lpstr>Abadi</vt:lpstr>
      <vt:lpstr>Aptos</vt:lpstr>
      <vt:lpstr>Aptos Display</vt:lpstr>
      <vt:lpstr>Arial</vt:lpstr>
      <vt:lpstr>Calibri</vt:lpstr>
      <vt:lpstr>Corbel</vt:lpstr>
      <vt:lpstr>Wingdings 2</vt:lpstr>
      <vt:lpstr>Moldura</vt:lpstr>
      <vt:lpstr>Tema do Office</vt:lpstr>
      <vt:lpstr>Optimization of DNA Constructs for Gene Expression Guided by Machine Learning  João Manuel Barbosa Lima PG55701 Mestrado em Bioinformática 2024/25</vt:lpstr>
      <vt:lpstr>Objetivos</vt:lpstr>
      <vt:lpstr>EVO</vt:lpstr>
      <vt:lpstr>Pontos a reter </vt:lpstr>
      <vt:lpstr>Dados</vt:lpstr>
      <vt:lpstr>Lógica Geral do Treino </vt:lpstr>
      <vt:lpstr>Problemas…</vt:lpstr>
      <vt:lpstr>Pré-Processamento dos Dados</vt:lpstr>
      <vt:lpstr>Explicação da lógica do código</vt:lpstr>
      <vt:lpstr>Explicação da lógica do código</vt:lpstr>
      <vt:lpstr>Explicação da lógica do código</vt:lpstr>
      <vt:lpstr>Explicação da lógica do código</vt:lpstr>
      <vt:lpstr>Prespetivas Futuras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Manuel Barbosa Lima</dc:creator>
  <cp:lastModifiedBy>João Manuel Barbosa Lima</cp:lastModifiedBy>
  <cp:revision>2</cp:revision>
  <dcterms:created xsi:type="dcterms:W3CDTF">2025-06-04T00:19:35Z</dcterms:created>
  <dcterms:modified xsi:type="dcterms:W3CDTF">2025-06-04T15:57:08Z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0x01010032C5FB057C96F749988969D30B68A9AD</vt:lpwstr>
  </property>
</Properties>
</file>